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68" r:id="rId1"/>
    <p:sldMasterId id="2147483780" r:id="rId2"/>
    <p:sldMasterId id="2147483793" r:id="rId3"/>
  </p:sldMasterIdLst>
  <p:notesMasterIdLst>
    <p:notesMasterId r:id="rId4"/>
  </p:notesMasterIdLst>
  <p:sldIdLst>
    <p:sldId id="256" r:id="rId5"/>
    <p:sldId id="273" r:id="rId6"/>
    <p:sldId id="257" r:id="rId7"/>
    <p:sldId id="294" r:id="rId8"/>
    <p:sldId id="274" r:id="rId9"/>
    <p:sldId id="266" r:id="rId10"/>
    <p:sldId id="281" r:id="rId11"/>
    <p:sldId id="283" r:id="rId12"/>
    <p:sldId id="282" r:id="rId13"/>
    <p:sldId id="260" r:id="rId14"/>
    <p:sldId id="262" r:id="rId15"/>
    <p:sldId id="296" r:id="rId16"/>
    <p:sldId id="284" r:id="rId17"/>
    <p:sldId id="261" r:id="rId18"/>
    <p:sldId id="285" r:id="rId19"/>
    <p:sldId id="272" r:id="rId20"/>
    <p:sldId id="271" r:id="rId21"/>
    <p:sldId id="277" r:id="rId22"/>
    <p:sldId id="278" r:id="rId23"/>
    <p:sldId id="279" r:id="rId24"/>
    <p:sldId id="263" r:id="rId25"/>
    <p:sldId id="26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68" r:id="rId36"/>
    <p:sldId id="280" r:id="rId37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notesMaster" Target="notesMasters/notesMaster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8AE02-AC54-48EE-8700-8A8DE5C4C26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3308-CE52-4A92-B9DA-67F58580A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3308-CE52-4A92-B9DA-67F58580AF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8365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ct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EAA1-8FEF-46DC-919F-C1F6C80F3DE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9443967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E0E7-165C-4926-B3B3-19C352D131D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296832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0D7D-CF06-48B1-8FF2-B611D6DDD88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84138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7C90-A625-4BCD-926E-A6F72F8E7E5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0340756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2C41-11EC-4111-9856-92121438740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31841841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96B0-78D6-458D-9D8F-C25FFD759E9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9227597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49DD-C6F7-4BF1-86B5-30DF216BA05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1221987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ct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F2D0-E250-44DD-B21C-647999C509D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4193108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ct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4BB8-D46B-4AD8-8D82-F14B96D3123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04931821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E307-B5A1-4CA3-BBF9-2DEE2ECE0B3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703322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A48F-0428-45D5-BEDF-73278ADE0AC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7507687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4554-070A-4567-ADA9-BBDCA7D62F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5519349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ct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EAA1-8FEF-46DC-919F-C1F6C80F3DE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8213489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E0E7-165C-4926-B3B3-19C352D131D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35552353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0D7D-CF06-48B1-8FF2-B611D6DDD88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48550327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7C90-A625-4BCD-926E-A6F72F8E7E5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3055266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2C41-11EC-4111-9856-92121438740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59979141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96B0-78D6-458D-9D8F-C25FFD759E9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096950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49DD-C6F7-4BF1-86B5-30DF216BA05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64078789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ct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F2D0-E250-44DD-B21C-647999C509D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92440551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ct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4BB8-D46B-4AD8-8D82-F14B96D3123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48730442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E307-B5A1-4CA3-BBF9-2DEE2ECE0B3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7189289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A48F-0428-45D5-BEDF-73278ADE0AC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2761259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4554-070A-4567-ADA9-BBDCA7D62F9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9663781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5.xml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DD6E-DBCB-4B3E-88DF-C6E788F9BD4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EF83-25C3-4AE0-9474-58AAF261AE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E823-B9B6-4826-ADE7-5B24CB030E7B}" type="slidenum">
              <a:rPr lang="ru-RU">
                <a:solidFill>
                  <a:srgbClr val="E3DED1">
                    <a:shade val="50000"/>
                  </a:srgbClr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77582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Tx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Tx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Tx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E823-B9B6-4826-ADE7-5B24CB030E7B}" type="slidenum">
              <a:rPr lang="ru-RU">
                <a:solidFill>
                  <a:srgbClr val="E3DED1">
                    <a:shade val="50000"/>
                  </a:srgbClr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0525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Tx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Tx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Tx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Tx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Tx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image" Target="../media/image3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715436" cy="218884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ФОСФОРА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КАЛИЯ В СОВРЕМЕННОМ ЗЕМЛЕДЕЛИИ.</a:t>
            </a:r>
            <a:br>
              <a:rPr lang="ru-RU" b="1"/>
            </a:br>
          </a:p>
        </p:txBody>
      </p:sp>
      <p:pic>
        <p:nvPicPr>
          <p:cNvPr id="1026" name="Picture 2" descr="C:\Users\Агрохимия\Desktop\d99df239511d0a56ff3766bbab3bf87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7904" y="2393504"/>
            <a:ext cx="5256584" cy="3816424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орт, растение, стол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2AF4D9C-BFAC-4F7F-BE1A-7A848BB20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3504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472"/>
            <a:ext cx="8893652" cy="339552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>
                <a:solidFill>
                  <a:srgbClr val="002060"/>
                </a:solidFill>
              </a:rPr>
              <a:t>     </a:t>
            </a:r>
            <a:r>
              <a:rPr lang="ru-RU" sz="5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Содержания фосфора в почве.</a:t>
            </a:r>
          </a:p>
          <a:p>
            <a:pPr algn="just">
              <a:buNone/>
            </a:pP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Валовое содержание фосфора в почвах колеблется от 0,1 до 1,0 %, но чаще 0,1-0,3 %. </a:t>
            </a:r>
          </a:p>
          <a:p>
            <a:pPr algn="just"/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дерново-подзолистых почвах – 0,02-0,05 % ;</a:t>
            </a:r>
          </a:p>
          <a:p>
            <a:pPr algn="just"/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песчаных и супесчаных разновидностях - 0,08-0,13 % ;</a:t>
            </a:r>
          </a:p>
          <a:p>
            <a:pPr algn="just"/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суглинистых и глинистых, каштановых и бурых почвах– 0,06-0,20 %; </a:t>
            </a:r>
          </a:p>
          <a:p>
            <a:pPr algn="just"/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черноземы - 0,2-0,3 %. </a:t>
            </a:r>
          </a:p>
          <a:p>
            <a:pPr algn="just">
              <a:buNone/>
            </a:pPr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 10–20 % относительно доступны растениям, 50–60 % мало-доступны и 20–40 % практически недоступны. Урожаем из почвы выносится 50–60 кг/га в год.</a:t>
            </a:r>
          </a:p>
          <a:p>
            <a:pPr algn="just">
              <a:buNone/>
            </a:pPr>
            <a:r>
              <a:rPr lang="ru-RU" sz="3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почве фосфор представлен в форме минеральных и органических соединений. Из минеральных форм фосфор растениям доступен из солей ортофосфорной (Н3РО4) и метафосфорной (НРО3) кислот. Корнями фосфор поглощается в виде Н2РО4‑, Н(РО4)2-, реже (РО4)3-. Н2РО4‑ лучше поглощается растениями в интервале рН 5-6, Н(РО4)2- при рН 7-8, реже (РО4)3- при рН 8, Н2РО4-, НРО4- поглощаются 1:1 при рН 7,2. </a:t>
            </a:r>
          </a:p>
          <a:p>
            <a:pPr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338324"/>
            <a:ext cx="1728192" cy="1445813"/>
          </a:xfrm>
          <a:prstGeom prst="rect">
            <a:avLst/>
          </a:prstGeom>
        </p:spPr>
      </p:pic>
      <p:pic>
        <p:nvPicPr>
          <p:cNvPr id="8197" name="Picture 5" descr="C:\Users\Агрохимия\Desktop\img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1243" y="3385395"/>
            <a:ext cx="5214914" cy="3395528"/>
          </a:xfrm>
          <a:prstGeom prst="rect">
            <a:avLst/>
          </a:prstGeom>
          <a:noFill/>
        </p:spPr>
      </p:pic>
      <p:pic>
        <p:nvPicPr>
          <p:cNvPr id="9" name="Содержимое 4" descr="2813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793400"/>
            <a:ext cx="3069307" cy="195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5E4350F3-1988-4E4B-B133-26D273FCEAE4}"/>
              </a:ext>
            </a:extLst>
          </p:cNvPr>
          <p:cNvSpPr txBox="1"/>
          <p:nvPr/>
        </p:nvSpPr>
        <p:spPr>
          <a:xfrm>
            <a:off x="0" y="116632"/>
            <a:ext cx="9036496" cy="6912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just"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превращениями фосфора в почве нельзя обойти вниманием деятельность микроорганизмов, названных фосфоробактериями. Одни из них разрушают органические вещества почвы и удобрений, переводя содержащийся в них фосфор в доступное всем сельскохозяйственным культурам состояние. Другие разлагают минеральные фосфаты, переводя их в формы, растворимые в воде. Обе группы имеют однозначно положительное значение в фосфатном питании растений в почвенных условиях. </a:t>
            </a:r>
          </a:p>
          <a:p>
            <a:pPr algn="just">
              <a:buNone/>
            </a:pP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4288" algn="just">
              <a:buNone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Минеральные соединения фосфора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почве представлены первичными минералами почвообразующих пород, а также разнообразными соединениями вторичного происхождения в виде солей фосфорной кислоты со щелочными и щелочноземельными основаниями и полуторными оксидами. Преобладающая часть неорганических фосфатов в почвах представлена апатитовой группой.</a:t>
            </a:r>
          </a:p>
          <a:p>
            <a:pPr algn="just">
              <a:buNone/>
            </a:pPr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Органический фосфор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почвы представлен двумя различными по природе группами соединений: продуктами биологического синтеза (соединения индивидуальной природы, неспецифические органофосфаты) и гумусообразования (специфические соединения). В связи с этим уровень аккумуляции фосфора органическими соединениями в почве определяется как накоплением органического вещества в целом, так и разной обогащенностью его этим элементом. Доля органофосфатов в почвах колеблется в пределах 10-80 % от валового его содержания; в черноземах – 30-70 %.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их в почвах контролируется совокупностью факторов, влияющих на минерализацию органического вещества: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биологическая активность почвы,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устойчивость органофосфатов к минерализации,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растениям минеральных соединений фосфора.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Органофосфаты являются резервом доступных растениям форм фосфора.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D5F73FC-76DA-43BA-BDF1-8C7381124477}"/>
              </a:ext>
            </a:extLst>
          </p:cNvPr>
          <p:cNvSpPr/>
          <p:nvPr/>
        </p:nvSpPr>
        <p:spPr>
          <a:xfrm>
            <a:off x="179512" y="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Трехвалентные катионы ортофосфорной кислоты не доступны растениям, составляют большую часть минеральных фосфатов кислых почв.</a:t>
            </a:r>
          </a:p>
          <a:p>
            <a:pPr indent="542925"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растения обладают способностью усваивать фосфат-ион органических соединений, например, фитина и глицерофосфатов, благодаря корневым выделениям, содержащим фермент фосфатазу. Под действием фосфатазы отщепляется анион фосфорной кислоты от органических соединений и поглощается растением. К таким растениям относятся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горох, кукуруза, бобы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a14="http://schemas.microsoft.com/office/drawing/2010/main" id="{F0E60A97-634F-437F-8CAD-9E1E3C1F3F7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95487" y="4759684"/>
            <a:ext cx="6148927" cy="337528"/>
          </a:xfrm>
          <a:prstGeom prst="rect">
            <a:avLst/>
          </a:prstGeom>
          <a:blipFill rotWithShape="1">
            <a:blip r:embed="rId2"/>
            <a:stretch>
              <a:fillRect l="-496" r="0" b="-727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a14="http://schemas.microsoft.com/office/drawing/2010/main" xmlns="" id="{046CBFE0-FC4C-4235-866C-C9EE3DB159B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3688" y="3627919"/>
            <a:ext cx="6056530" cy="307777"/>
          </a:xfrm>
          <a:prstGeom prst="rect">
            <a:avLst/>
          </a:prstGeom>
          <a:blipFill rotWithShape="1">
            <a:blip r:embed="rId3"/>
            <a:stretch>
              <a:fillRect l="-503" r="-101" b="-15686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98FEEB-CF63-45AD-9B68-97493CC2BE7C}"/>
              </a:ext>
            </a:extLst>
          </p:cNvPr>
          <p:cNvSpPr txBox="1"/>
          <p:nvPr/>
        </p:nvSpPr>
        <p:spPr>
          <a:xfrm>
            <a:off x="899592" y="3000528"/>
            <a:ext cx="75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Химическое связывание фосфора из фосфорных удобрений - схема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4049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691E6CD-4589-47E0-B21D-3F9010749B1E}"/>
              </a:ext>
            </a:extLst>
          </p:cNvPr>
          <p:cNvSpPr/>
          <p:nvPr/>
        </p:nvSpPr>
        <p:spPr>
          <a:xfrm>
            <a:off x="0" y="-283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Превращение калия в почве.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64B3B9BC-D969-4F1E-A22A-2FD8BF708229}"/>
              </a:ext>
            </a:extLst>
          </p:cNvPr>
          <p:cNvSpPr txBox="1"/>
          <p:nvPr/>
        </p:nvSpPr>
        <p:spPr>
          <a:xfrm>
            <a:off x="263685" y="531050"/>
            <a:ext cx="8820472" cy="26751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почве калия содержится 1-3 %, что в 10-15 раз больше, чем азота и фосфора.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5FF462A-8D87-4C02-9152-7B63627F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4082" y="3854563"/>
            <a:ext cx="2279955" cy="15001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6D120F-9905-4679-A06D-456E85A92875}"/>
              </a:ext>
            </a:extLst>
          </p:cNvPr>
          <p:cNvSpPr txBox="1"/>
          <p:nvPr/>
        </p:nvSpPr>
        <p:spPr>
          <a:xfrm>
            <a:off x="382490" y="487211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Темно-каштановые</a:t>
            </a:r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A278DE4-D6FF-4C5D-B862-56FD80BA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23783" y="3795099"/>
            <a:ext cx="1883061" cy="17240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CB59E1-32B1-4C5A-BFC7-878829566ACD}"/>
              </a:ext>
            </a:extLst>
          </p:cNvPr>
          <p:cNvSpPr txBox="1"/>
          <p:nvPr/>
        </p:nvSpPr>
        <p:spPr>
          <a:xfrm>
            <a:off x="3292484" y="5414121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Чернозем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E28FB7F8-04B2-46D9-B748-125DA18E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22935" y="3806877"/>
            <a:ext cx="2143140" cy="1607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1EAC297-7822-4D3D-940F-8B48877A3B71}"/>
              </a:ext>
            </a:extLst>
          </p:cNvPr>
          <p:cNvSpPr/>
          <p:nvPr/>
        </p:nvSpPr>
        <p:spPr>
          <a:xfrm>
            <a:off x="6858016" y="4929198"/>
            <a:ext cx="2153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Светло-каштановые</a:t>
            </a:r>
            <a:endParaRPr lang="ru-RU"/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ADEB7E05-918F-4088-84B1-5E76B847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10415" y="5413328"/>
            <a:ext cx="2047868" cy="13759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B641E1-9B93-4D6D-8716-B01602B94E09}"/>
              </a:ext>
            </a:extLst>
          </p:cNvPr>
          <p:cNvSpPr txBox="1"/>
          <p:nvPr/>
        </p:nvSpPr>
        <p:spPr>
          <a:xfrm>
            <a:off x="818517" y="6367637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Глинистые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DB340901-F382-4070-B026-9419CA60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29190" y="5345633"/>
            <a:ext cx="1928826" cy="14436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DC3D4D-5E76-4D02-AC09-2143902B4181}"/>
              </a:ext>
            </a:extLst>
          </p:cNvPr>
          <p:cNvSpPr txBox="1"/>
          <p:nvPr/>
        </p:nvSpPr>
        <p:spPr>
          <a:xfrm>
            <a:off x="5214942" y="65156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Песчаные</a:t>
            </a:r>
            <a:r>
              <a:rPr lang="ru-RU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F532809-4E3D-40BE-820C-1218B5F25238}"/>
              </a:ext>
            </a:extLst>
          </p:cNvPr>
          <p:cNvSpPr/>
          <p:nvPr/>
        </p:nvSpPr>
        <p:spPr>
          <a:xfrm>
            <a:off x="0" y="10469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формы калия в почвах Ставропольского края</a:t>
            </a:r>
            <a:b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(пахотный слой, мг/кг)</a:t>
            </a:r>
          </a:p>
        </p:txBody>
      </p:sp>
      <p:graphicFrame>
        <p:nvGraphicFramePr>
          <p:cNvPr id="17" name="Group 382">
            <a:extLst>
              <a:ext uri="{FF2B5EF4-FFF2-40B4-BE49-F238E27FC236}">
                <a16:creationId xmlns="" xmlns:a16="http://schemas.microsoft.com/office/drawing/2014/main" id="{F82AE7F2-2251-47CF-8324-AD1C0EBE0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45014"/>
              </p:ext>
            </p:extLst>
          </p:nvPr>
        </p:nvGraphicFramePr>
        <p:xfrm>
          <a:off x="215774" y="1647604"/>
          <a:ext cx="8750301" cy="21032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6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6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32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40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Тип,</a:t>
                      </a: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подтип</a:t>
                      </a: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почвы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u="none" strike="noStrike" cap="none" normalizeH="0" baseline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Водораст-воримый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Обменный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Необменный по</a:t>
                      </a:r>
                      <a:br>
                        <a:rPr kumimoji="0" lang="ru-RU" sz="12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kumimoji="0" lang="ru-RU" sz="12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Пчелкину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100" b="1" u="none" strike="noStrike" cap="none" normalizeH="0" baseline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Необменнофик-сированный</a:t>
                      </a:r>
                      <a:r>
                        <a:rPr kumimoji="0" lang="ru-RU" sz="1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по</a:t>
                      </a:r>
                      <a:br>
                        <a:rPr kumimoji="0" lang="ru-RU" sz="1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kumimoji="0" lang="ru-RU" sz="11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Гедройцу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Степень</a:t>
                      </a:r>
                      <a:b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подвижности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6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Чернозем карбонатный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214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1260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4750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6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Каштановая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277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992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3800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6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Каштановая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40-51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335-345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700-747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3395-3785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30-33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6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Светло - каштановая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66-80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364-600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863-900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3092-3252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</a:pPr>
                      <a:r>
                        <a:rPr kumimoji="0" lang="ru-RU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28-48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1447" marR="91447" marT="45730" marB="4573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23674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644" y="1340769"/>
            <a:ext cx="5204847" cy="38884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5652120" cy="57864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Минеральная форма калия представлена 5 группами: </a:t>
            </a:r>
          </a:p>
          <a:p>
            <a:pPr algn="ctr">
              <a:buNone/>
            </a:pPr>
            <a:endParaRPr lang="ru-RU" sz="3100" b="1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Калий  в составе первичных минералов; </a:t>
            </a:r>
          </a:p>
          <a:p>
            <a:pPr>
              <a:buNone/>
            </a:pP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2. Калий необменно-фиксированный минералами; </a:t>
            </a:r>
          </a:p>
          <a:p>
            <a:pPr>
              <a:buNone/>
            </a:pP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3. Обменно-поглощенный калий; </a:t>
            </a:r>
          </a:p>
          <a:p>
            <a:pPr>
              <a:buNone/>
            </a:pP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4. Водорастворимые соединения калия;</a:t>
            </a:r>
          </a:p>
          <a:p>
            <a:pPr>
              <a:buNone/>
            </a:pP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5. Калий иммобилизованный.</a:t>
            </a:r>
          </a:p>
          <a:p>
            <a:pPr>
              <a:buNone/>
            </a:pPr>
            <a:endParaRPr lang="ru-RU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Безусловно, с точки зрения поглощения калия корнями растений, наибольший интерес представляют калий водорастворимых соединений и обменнопоглощенный калий в составе ППК. Появление водорастворимого калия в почве сопряжено со следующими процессами:</a:t>
            </a:r>
          </a:p>
          <a:p>
            <a:pPr>
              <a:buNone/>
            </a:pPr>
            <a:r>
              <a:rPr 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гидролиз калийных минералов;</a:t>
            </a:r>
          </a:p>
          <a:p>
            <a:pPr>
              <a:buNone/>
            </a:pPr>
            <a:r>
              <a:rPr 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разрушение минералов корневыми выделениями растений;</a:t>
            </a:r>
          </a:p>
          <a:p>
            <a:pPr>
              <a:buNone/>
            </a:pPr>
            <a:r>
              <a:rPr 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действие на эти минералы азотной и серной кислот, накопляемых нитрифицирующими и сульфофицирующими бактериями и других продуктов жизнедеятельности микроорганизмов;</a:t>
            </a:r>
          </a:p>
          <a:p>
            <a:pPr>
              <a:buNone/>
            </a:pPr>
            <a:r>
              <a:rPr lang="ru-RU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- вытеснение обменного и фиксированного калия катионами, в избытке содержащимися в почвенном растворе.</a:t>
            </a:r>
          </a:p>
          <a:p>
            <a:endParaRPr lang="ru-RU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mplecu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58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7868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доступности растениям минеральные формы калийных соединений можно классифицировать следующим образом:</a:t>
            </a:r>
          </a:p>
          <a:p>
            <a:pPr algn="ctr"/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водорастворимый калий;</a:t>
            </a: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обменный калий.        </a:t>
            </a: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Названные соединения еще классифицируют как:</a:t>
            </a:r>
          </a:p>
          <a:p>
            <a:pPr algn="ctr"/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подвижный калий; </a:t>
            </a:r>
          </a:p>
          <a:p>
            <a:pPr algn="ctr">
              <a:buFontTx/>
              <a:buChar char="-"/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необменно-гидролизуемый; </a:t>
            </a:r>
          </a:p>
          <a:p>
            <a:pPr algn="ctr">
              <a:buFontTx/>
              <a:buChar char="-"/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кислоторастворимый калий; </a:t>
            </a:r>
          </a:p>
          <a:p>
            <a:pPr algn="ctr">
              <a:buFontTx/>
              <a:buChar char="-"/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необменный калий.</a:t>
            </a:r>
          </a:p>
        </p:txBody>
      </p:sp>
    </p:spTree>
  </p:cSld>
  <p:clrMapOvr>
    <a:masterClrMapping/>
  </p:clrMapOvr>
  <p:transition spd="med">
    <p:wipe dir="r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Баланс фосфора в земледелии.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3"/>
            <a:ext cx="8786874" cy="264320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Нормальное питание фосфором несколько ускоряет развитие сельскохозяйственных культур, обусловливая раннее созревание. Под влиянием фосфорных удобрений холодостойкость и засухоустойчивость растений, а также сопротивляемость колосовых зерновых полеганию усиливается. Под воздействием фосфатов весьма существенно и повышение качества урожая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C:\Users\Агрохимия\Desktop\HTB19uw0IpXXXXXZXVXXq6xXFXXXl.jpg"/>
          <p:cNvPicPr/>
          <p:nvPr/>
        </p:nvPicPr>
        <p:blipFill>
          <a:blip r:embed="rId2"/>
          <a:srcRect b="8042"/>
          <a:stretch>
            <a:fillRect/>
          </a:stretch>
        </p:blipFill>
        <p:spPr bwMode="auto">
          <a:xfrm>
            <a:off x="642910" y="3571876"/>
            <a:ext cx="8001056" cy="328612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Содержимое 4" descr="1797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357166"/>
            <a:ext cx="37147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111" y="212865"/>
            <a:ext cx="5214942" cy="33604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всего, под влиянием фосфора доля зерна в составе общего урожая растет быстрее, чем доля соломы. Улучшается химический состав растений: возрастает содержание белков и сахаров, а также крахмала в зерновых и овощных культурах, прочность, длина и тонина волокна у прядильных культур.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="" xmlns:a16="http://schemas.microsoft.com/office/drawing/2014/main" id="{E6074131-E742-48E7-8D9D-CF739F7D0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48547"/>
              </p:ext>
            </p:extLst>
          </p:nvPr>
        </p:nvGraphicFramePr>
        <p:xfrm>
          <a:off x="584235" y="4867600"/>
          <a:ext cx="462348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637">
                  <a:extLst>
                    <a:ext uri="{9D8B030D-6E8A-4147-A177-3AD203B41FA5}">
                      <a16:colId xmlns="" xmlns:a16="http://schemas.microsoft.com/office/drawing/2014/main" val="131120411"/>
                    </a:ext>
                  </a:extLst>
                </a:gridCol>
                <a:gridCol w="1787843">
                  <a:extLst>
                    <a:ext uri="{9D8B030D-6E8A-4147-A177-3AD203B41FA5}">
                      <a16:colId xmlns="" xmlns:a16="http://schemas.microsoft.com/office/drawing/2014/main" val="2405768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Зона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Интенсивность баланса, %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982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Крайне засушливая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661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Засушливая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50-60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522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Неустойчивого увлажнения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439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Достаточного увлажнения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80-100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9641855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D8DB45D-B111-4BE5-8B85-5D9DDAC8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3573301"/>
            <a:ext cx="3929058" cy="2588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D4614C-A776-40C3-8F33-ABDEB052BE8D}"/>
              </a:ext>
            </a:extLst>
          </p:cNvPr>
          <p:cNvSpPr txBox="1"/>
          <p:nvPr/>
        </p:nvSpPr>
        <p:spPr>
          <a:xfrm>
            <a:off x="239889" y="4077072"/>
            <a:ext cx="496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Баланс фосфора в Ставропольском крае по климатическим зонам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051925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Freeform 63"/>
          <p:cNvSpPr/>
          <p:nvPr/>
        </p:nvSpPr>
        <p:spPr bwMode="auto">
          <a:xfrm>
            <a:off x="119063" y="2589213"/>
            <a:ext cx="1200150" cy="3387725"/>
          </a:xfrm>
          <a:custGeom>
            <a:gdLst>
              <a:gd name="T0" fmla="*/ 2147483647 w 756"/>
              <a:gd name="T1" fmla="*/ 2147483647 h 2134"/>
              <a:gd name="T2" fmla="*/ 2147483647 w 756"/>
              <a:gd name="T3" fmla="*/ 2147483647 h 2134"/>
              <a:gd name="T4" fmla="*/ 2147483647 w 756"/>
              <a:gd name="T5" fmla="*/ 2147483647 h 2134"/>
              <a:gd name="T6" fmla="*/ 2147483647 w 756"/>
              <a:gd name="T7" fmla="*/ 2147483647 h 2134"/>
              <a:gd name="T8" fmla="*/ 2147483647 w 756"/>
              <a:gd name="T9" fmla="*/ 2147483647 h 2134"/>
              <a:gd name="T10" fmla="*/ 2147483647 w 756"/>
              <a:gd name="T11" fmla="*/ 2147483647 h 2134"/>
              <a:gd name="T12" fmla="*/ 2147483647 w 756"/>
              <a:gd name="T13" fmla="*/ 2147483647 h 2134"/>
              <a:gd name="T14" fmla="*/ 2147483647 w 756"/>
              <a:gd name="T15" fmla="*/ 2147483647 h 2134"/>
              <a:gd name="T16" fmla="*/ 2147483647 w 756"/>
              <a:gd name="T17" fmla="*/ 2147483647 h 2134"/>
              <a:gd name="T18" fmla="*/ 2147483647 w 756"/>
              <a:gd name="T19" fmla="*/ 2147483647 h 2134"/>
              <a:gd name="T20" fmla="*/ 2147483647 w 756"/>
              <a:gd name="T21" fmla="*/ 2147483647 h 2134"/>
              <a:gd name="T22" fmla="*/ 2147483647 w 756"/>
              <a:gd name="T23" fmla="*/ 2147483647 h 2134"/>
              <a:gd name="T24" fmla="*/ 2147483647 w 756"/>
              <a:gd name="T25" fmla="*/ 2147483647 h 2134"/>
              <a:gd name="T26" fmla="*/ 2147483647 w 756"/>
              <a:gd name="T27" fmla="*/ 2147483647 h 2134"/>
              <a:gd name="T28" fmla="*/ 2147483647 w 756"/>
              <a:gd name="T29" fmla="*/ 2147483647 h 2134"/>
              <a:gd name="T30" fmla="*/ 2147483647 w 756"/>
              <a:gd name="T31" fmla="*/ 2147483647 h 2134"/>
              <a:gd name="T32" fmla="*/ 2147483647 w 756"/>
              <a:gd name="T33" fmla="*/ 2147483647 h 2134"/>
              <a:gd name="T34" fmla="*/ 2147483647 w 756"/>
              <a:gd name="T35" fmla="*/ 2147483647 h 2134"/>
              <a:gd name="T36" fmla="*/ 2147483647 w 756"/>
              <a:gd name="T37" fmla="*/ 2147483647 h 2134"/>
              <a:gd name="T38" fmla="*/ 2147483647 w 756"/>
              <a:gd name="T39" fmla="*/ 2147483647 h 2134"/>
              <a:gd name="T40" fmla="*/ 0 w 756"/>
              <a:gd name="T41" fmla="*/ 2147483647 h 2134"/>
              <a:gd name="T42" fmla="*/ 0 w 756"/>
              <a:gd name="T43" fmla="*/ 0 h 2134"/>
              <a:gd name="T44" fmla="*/ 0 w 756"/>
              <a:gd name="T45" fmla="*/ 2147483647 h 2134"/>
              <a:gd name="T46" fmla="*/ 0 w 756"/>
              <a:gd name="T47" fmla="*/ 2147483647 h 2134"/>
              <a:gd name="T48" fmla="*/ 2147483647 w 756"/>
              <a:gd name="T49" fmla="*/ 2147483647 h 2134"/>
              <a:gd name="T50" fmla="*/ 2147483647 w 756"/>
              <a:gd name="T51" fmla="*/ 2147483647 h 2134"/>
              <a:gd name="T52" fmla="*/ 2147483647 w 756"/>
              <a:gd name="T53" fmla="*/ 2147483647 h 2134"/>
              <a:gd name="T54" fmla="*/ 2147483647 w 756"/>
              <a:gd name="T55" fmla="*/ 2147483647 h 2134"/>
              <a:gd name="T56" fmla="*/ 2147483647 w 756"/>
              <a:gd name="T57" fmla="*/ 2147483647 h 2134"/>
              <a:gd name="T58" fmla="*/ 2147483647 w 756"/>
              <a:gd name="T59" fmla="*/ 2147483647 h 2134"/>
              <a:gd name="T60" fmla="*/ 2147483647 w 756"/>
              <a:gd name="T61" fmla="*/ 2147483647 h 2134"/>
              <a:gd name="T62" fmla="*/ 2147483647 w 756"/>
              <a:gd name="T63" fmla="*/ 2147483647 h 2134"/>
              <a:gd name="T64" fmla="*/ 2147483647 w 756"/>
              <a:gd name="T65" fmla="*/ 2147483647 h 2134"/>
              <a:gd name="T66" fmla="*/ 2147483647 w 756"/>
              <a:gd name="T67" fmla="*/ 2147483647 h 2134"/>
              <a:gd name="T68" fmla="*/ 2147483647 w 756"/>
              <a:gd name="T69" fmla="*/ 2147483647 h 2134"/>
              <a:gd name="T70" fmla="*/ 2147483647 w 756"/>
              <a:gd name="T71" fmla="*/ 2147483647 h 2134"/>
              <a:gd name="T72" fmla="*/ 2147483647 w 756"/>
              <a:gd name="T73" fmla="*/ 2147483647 h 2134"/>
              <a:gd name="T74" fmla="*/ 2147483647 w 756"/>
              <a:gd name="T75" fmla="*/ 2147483647 h 2134"/>
              <a:gd name="T76" fmla="*/ 2147483647 w 756"/>
              <a:gd name="T77" fmla="*/ 2147483647 h 2134"/>
              <a:gd name="T78" fmla="*/ 2147483647 w 756"/>
              <a:gd name="T79" fmla="*/ 2147483647 h 2134"/>
              <a:gd name="T80" fmla="*/ 2147483647 w 756"/>
              <a:gd name="T81" fmla="*/ 2147483647 h 2134"/>
              <a:gd name="T82" fmla="*/ 2147483647 w 756"/>
              <a:gd name="T83" fmla="*/ 2147483647 h 2134"/>
              <a:gd name="T84" fmla="*/ 2147483647 w 756"/>
              <a:gd name="T85" fmla="*/ 2147483647 h 2134"/>
              <a:gd name="T86" fmla="*/ 2147483647 w 756"/>
              <a:gd name="T87" fmla="*/ 2147483647 h 21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6"/>
              <a:gd name="T133" fmla="*/ 0 h 2134"/>
              <a:gd name="T134" fmla="*/ 756 w 756"/>
              <a:gd name="T135" fmla="*/ 2134 h 2134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6" h="2134">
                <a:moveTo>
                  <a:pt x="756" y="838"/>
                </a:moveTo>
                <a:lnTo>
                  <a:pt x="721" y="815"/>
                </a:lnTo>
                <a:lnTo>
                  <a:pt x="687" y="804"/>
                </a:lnTo>
                <a:lnTo>
                  <a:pt x="658" y="781"/>
                </a:lnTo>
                <a:lnTo>
                  <a:pt x="624" y="769"/>
                </a:lnTo>
                <a:lnTo>
                  <a:pt x="595" y="758"/>
                </a:lnTo>
                <a:lnTo>
                  <a:pt x="568" y="733"/>
                </a:lnTo>
                <a:lnTo>
                  <a:pt x="539" y="721"/>
                </a:lnTo>
                <a:lnTo>
                  <a:pt x="510" y="698"/>
                </a:lnTo>
                <a:lnTo>
                  <a:pt x="484" y="687"/>
                </a:lnTo>
                <a:lnTo>
                  <a:pt x="455" y="664"/>
                </a:lnTo>
                <a:lnTo>
                  <a:pt x="426" y="650"/>
                </a:lnTo>
                <a:lnTo>
                  <a:pt x="399" y="629"/>
                </a:lnTo>
                <a:lnTo>
                  <a:pt x="378" y="618"/>
                </a:lnTo>
                <a:lnTo>
                  <a:pt x="349" y="593"/>
                </a:lnTo>
                <a:lnTo>
                  <a:pt x="328" y="572"/>
                </a:lnTo>
                <a:lnTo>
                  <a:pt x="309" y="560"/>
                </a:lnTo>
                <a:lnTo>
                  <a:pt x="280" y="535"/>
                </a:lnTo>
                <a:lnTo>
                  <a:pt x="259" y="512"/>
                </a:lnTo>
                <a:lnTo>
                  <a:pt x="246" y="501"/>
                </a:lnTo>
                <a:lnTo>
                  <a:pt x="225" y="478"/>
                </a:lnTo>
                <a:lnTo>
                  <a:pt x="201" y="453"/>
                </a:lnTo>
                <a:lnTo>
                  <a:pt x="182" y="441"/>
                </a:lnTo>
                <a:lnTo>
                  <a:pt x="167" y="420"/>
                </a:lnTo>
                <a:lnTo>
                  <a:pt x="154" y="395"/>
                </a:lnTo>
                <a:lnTo>
                  <a:pt x="132" y="384"/>
                </a:lnTo>
                <a:lnTo>
                  <a:pt x="119" y="359"/>
                </a:lnTo>
                <a:lnTo>
                  <a:pt x="104" y="338"/>
                </a:lnTo>
                <a:lnTo>
                  <a:pt x="90" y="313"/>
                </a:lnTo>
                <a:lnTo>
                  <a:pt x="84" y="301"/>
                </a:lnTo>
                <a:lnTo>
                  <a:pt x="69" y="280"/>
                </a:lnTo>
                <a:lnTo>
                  <a:pt x="63" y="255"/>
                </a:lnTo>
                <a:lnTo>
                  <a:pt x="48" y="232"/>
                </a:lnTo>
                <a:lnTo>
                  <a:pt x="40" y="209"/>
                </a:lnTo>
                <a:lnTo>
                  <a:pt x="35" y="197"/>
                </a:lnTo>
                <a:lnTo>
                  <a:pt x="27" y="174"/>
                </a:lnTo>
                <a:lnTo>
                  <a:pt x="21" y="149"/>
                </a:lnTo>
                <a:lnTo>
                  <a:pt x="13" y="128"/>
                </a:lnTo>
                <a:lnTo>
                  <a:pt x="6" y="103"/>
                </a:lnTo>
                <a:lnTo>
                  <a:pt x="6" y="92"/>
                </a:lnTo>
                <a:lnTo>
                  <a:pt x="0" y="69"/>
                </a:lnTo>
                <a:lnTo>
                  <a:pt x="0" y="46"/>
                </a:lnTo>
                <a:lnTo>
                  <a:pt x="0" y="21"/>
                </a:lnTo>
                <a:lnTo>
                  <a:pt x="0" y="0"/>
                </a:lnTo>
                <a:lnTo>
                  <a:pt x="0" y="1293"/>
                </a:lnTo>
                <a:lnTo>
                  <a:pt x="0" y="1316"/>
                </a:lnTo>
                <a:lnTo>
                  <a:pt x="0" y="1341"/>
                </a:lnTo>
                <a:lnTo>
                  <a:pt x="0" y="1362"/>
                </a:lnTo>
                <a:lnTo>
                  <a:pt x="6" y="1387"/>
                </a:lnTo>
                <a:lnTo>
                  <a:pt x="6" y="1399"/>
                </a:lnTo>
                <a:lnTo>
                  <a:pt x="13" y="1422"/>
                </a:lnTo>
                <a:lnTo>
                  <a:pt x="21" y="1445"/>
                </a:lnTo>
                <a:lnTo>
                  <a:pt x="27" y="1468"/>
                </a:lnTo>
                <a:lnTo>
                  <a:pt x="35" y="1493"/>
                </a:lnTo>
                <a:lnTo>
                  <a:pt x="40" y="1503"/>
                </a:lnTo>
                <a:lnTo>
                  <a:pt x="48" y="1527"/>
                </a:lnTo>
                <a:lnTo>
                  <a:pt x="63" y="1550"/>
                </a:lnTo>
                <a:lnTo>
                  <a:pt x="69" y="1574"/>
                </a:lnTo>
                <a:lnTo>
                  <a:pt x="84" y="1597"/>
                </a:lnTo>
                <a:lnTo>
                  <a:pt x="90" y="1608"/>
                </a:lnTo>
                <a:lnTo>
                  <a:pt x="104" y="1633"/>
                </a:lnTo>
                <a:lnTo>
                  <a:pt x="119" y="1654"/>
                </a:lnTo>
                <a:lnTo>
                  <a:pt x="132" y="1679"/>
                </a:lnTo>
                <a:lnTo>
                  <a:pt x="154" y="1691"/>
                </a:lnTo>
                <a:lnTo>
                  <a:pt x="167" y="1712"/>
                </a:lnTo>
                <a:lnTo>
                  <a:pt x="182" y="1737"/>
                </a:lnTo>
                <a:lnTo>
                  <a:pt x="201" y="1748"/>
                </a:lnTo>
                <a:lnTo>
                  <a:pt x="225" y="1773"/>
                </a:lnTo>
                <a:lnTo>
                  <a:pt x="246" y="1794"/>
                </a:lnTo>
                <a:lnTo>
                  <a:pt x="259" y="1806"/>
                </a:lnTo>
                <a:lnTo>
                  <a:pt x="280" y="1831"/>
                </a:lnTo>
                <a:lnTo>
                  <a:pt x="309" y="1854"/>
                </a:lnTo>
                <a:lnTo>
                  <a:pt x="328" y="1865"/>
                </a:lnTo>
                <a:lnTo>
                  <a:pt x="349" y="1888"/>
                </a:lnTo>
                <a:lnTo>
                  <a:pt x="378" y="1913"/>
                </a:lnTo>
                <a:lnTo>
                  <a:pt x="399" y="1925"/>
                </a:lnTo>
                <a:lnTo>
                  <a:pt x="426" y="1946"/>
                </a:lnTo>
                <a:lnTo>
                  <a:pt x="455" y="1957"/>
                </a:lnTo>
                <a:lnTo>
                  <a:pt x="484" y="1982"/>
                </a:lnTo>
                <a:lnTo>
                  <a:pt x="510" y="1994"/>
                </a:lnTo>
                <a:lnTo>
                  <a:pt x="539" y="2017"/>
                </a:lnTo>
                <a:lnTo>
                  <a:pt x="568" y="2028"/>
                </a:lnTo>
                <a:lnTo>
                  <a:pt x="595" y="2051"/>
                </a:lnTo>
                <a:lnTo>
                  <a:pt x="624" y="2065"/>
                </a:lnTo>
                <a:lnTo>
                  <a:pt x="658" y="2074"/>
                </a:lnTo>
                <a:lnTo>
                  <a:pt x="687" y="2097"/>
                </a:lnTo>
                <a:lnTo>
                  <a:pt x="721" y="2111"/>
                </a:lnTo>
                <a:lnTo>
                  <a:pt x="756" y="2134"/>
                </a:lnTo>
                <a:lnTo>
                  <a:pt x="756" y="838"/>
                </a:lnTo>
                <a:close/>
              </a:path>
            </a:pathLst>
          </a:cu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Freeform 64"/>
          <p:cNvSpPr>
            <a:spLocks noEditPoints="1"/>
          </p:cNvSpPr>
          <p:nvPr/>
        </p:nvSpPr>
        <p:spPr bwMode="auto">
          <a:xfrm>
            <a:off x="112713" y="2589213"/>
            <a:ext cx="1212850" cy="3400425"/>
          </a:xfrm>
          <a:custGeom>
            <a:gdLst>
              <a:gd name="T0" fmla="*/ 2147483647 w 764"/>
              <a:gd name="T1" fmla="*/ 2147483647 h 2142"/>
              <a:gd name="T2" fmla="*/ 2147483647 w 764"/>
              <a:gd name="T3" fmla="*/ 2147483647 h 2142"/>
              <a:gd name="T4" fmla="*/ 2147483647 w 764"/>
              <a:gd name="T5" fmla="*/ 2147483647 h 2142"/>
              <a:gd name="T6" fmla="*/ 2147483647 w 764"/>
              <a:gd name="T7" fmla="*/ 2147483647 h 2142"/>
              <a:gd name="T8" fmla="*/ 2147483647 w 764"/>
              <a:gd name="T9" fmla="*/ 2147483647 h 2142"/>
              <a:gd name="T10" fmla="*/ 2147483647 w 764"/>
              <a:gd name="T11" fmla="*/ 2147483647 h 2142"/>
              <a:gd name="T12" fmla="*/ 2147483647 w 764"/>
              <a:gd name="T13" fmla="*/ 2147483647 h 2142"/>
              <a:gd name="T14" fmla="*/ 2147483647 w 764"/>
              <a:gd name="T15" fmla="*/ 2147483647 h 2142"/>
              <a:gd name="T16" fmla="*/ 2147483647 w 764"/>
              <a:gd name="T17" fmla="*/ 2147483647 h 2142"/>
              <a:gd name="T18" fmla="*/ 2147483647 w 764"/>
              <a:gd name="T19" fmla="*/ 2147483647 h 2142"/>
              <a:gd name="T20" fmla="*/ 2147483647 w 764"/>
              <a:gd name="T21" fmla="*/ 2147483647 h 2142"/>
              <a:gd name="T22" fmla="*/ 2147483647 w 764"/>
              <a:gd name="T23" fmla="*/ 2147483647 h 2142"/>
              <a:gd name="T24" fmla="*/ 2147483647 w 764"/>
              <a:gd name="T25" fmla="*/ 2147483647 h 2142"/>
              <a:gd name="T26" fmla="*/ 2147483647 w 764"/>
              <a:gd name="T27" fmla="*/ 2147483647 h 2142"/>
              <a:gd name="T28" fmla="*/ 2147483647 w 764"/>
              <a:gd name="T29" fmla="*/ 2147483647 h 2142"/>
              <a:gd name="T30" fmla="*/ 2147483647 w 764"/>
              <a:gd name="T31" fmla="*/ 2147483647 h 2142"/>
              <a:gd name="T32" fmla="*/ 2147483647 w 764"/>
              <a:gd name="T33" fmla="*/ 2147483647 h 2142"/>
              <a:gd name="T34" fmla="*/ 2147483647 w 764"/>
              <a:gd name="T35" fmla="*/ 2147483647 h 2142"/>
              <a:gd name="T36" fmla="*/ 2147483647 w 764"/>
              <a:gd name="T37" fmla="*/ 2147483647 h 2142"/>
              <a:gd name="T38" fmla="*/ 2147483647 w 764"/>
              <a:gd name="T39" fmla="*/ 2147483647 h 2142"/>
              <a:gd name="T40" fmla="*/ 2147483647 w 764"/>
              <a:gd name="T41" fmla="*/ 2147483647 h 2142"/>
              <a:gd name="T42" fmla="*/ 2147483647 w 764"/>
              <a:gd name="T43" fmla="*/ 2147483647 h 2142"/>
              <a:gd name="T44" fmla="*/ 2147483647 w 764"/>
              <a:gd name="T45" fmla="*/ 2147483647 h 2142"/>
              <a:gd name="T46" fmla="*/ 2147483647 w 764"/>
              <a:gd name="T47" fmla="*/ 2147483647 h 2142"/>
              <a:gd name="T48" fmla="*/ 2147483647 w 764"/>
              <a:gd name="T49" fmla="*/ 2147483647 h 2142"/>
              <a:gd name="T50" fmla="*/ 2147483647 w 764"/>
              <a:gd name="T51" fmla="*/ 2147483647 h 2142"/>
              <a:gd name="T52" fmla="*/ 2147483647 w 764"/>
              <a:gd name="T53" fmla="*/ 2147483647 h 2142"/>
              <a:gd name="T54" fmla="*/ 2147483647 w 764"/>
              <a:gd name="T55" fmla="*/ 2147483647 h 2142"/>
              <a:gd name="T56" fmla="*/ 0 w 764"/>
              <a:gd name="T57" fmla="*/ 2147483647 h 2142"/>
              <a:gd name="T58" fmla="*/ 0 w 764"/>
              <a:gd name="T59" fmla="*/ 2147483647 h 2142"/>
              <a:gd name="T60" fmla="*/ 0 w 764"/>
              <a:gd name="T61" fmla="*/ 2147483647 h 2142"/>
              <a:gd name="T62" fmla="*/ 2147483647 w 764"/>
              <a:gd name="T63" fmla="*/ 2147483647 h 2142"/>
              <a:gd name="T64" fmla="*/ 2147483647 w 764"/>
              <a:gd name="T65" fmla="*/ 2147483647 h 2142"/>
              <a:gd name="T66" fmla="*/ 2147483647 w 764"/>
              <a:gd name="T67" fmla="*/ 2147483647 h 2142"/>
              <a:gd name="T68" fmla="*/ 2147483647 w 764"/>
              <a:gd name="T69" fmla="*/ 2147483647 h 2142"/>
              <a:gd name="T70" fmla="*/ 2147483647 w 764"/>
              <a:gd name="T71" fmla="*/ 2147483647 h 2142"/>
              <a:gd name="T72" fmla="*/ 2147483647 w 764"/>
              <a:gd name="T73" fmla="*/ 2147483647 h 2142"/>
              <a:gd name="T74" fmla="*/ 2147483647 w 764"/>
              <a:gd name="T75" fmla="*/ 2147483647 h 2142"/>
              <a:gd name="T76" fmla="*/ 2147483647 w 764"/>
              <a:gd name="T77" fmla="*/ 2147483647 h 2142"/>
              <a:gd name="T78" fmla="*/ 2147483647 w 764"/>
              <a:gd name="T79" fmla="*/ 2147483647 h 2142"/>
              <a:gd name="T80" fmla="*/ 2147483647 w 764"/>
              <a:gd name="T81" fmla="*/ 2147483647 h 2142"/>
              <a:gd name="T82" fmla="*/ 2147483647 w 764"/>
              <a:gd name="T83" fmla="*/ 2147483647 h 2142"/>
              <a:gd name="T84" fmla="*/ 2147483647 w 764"/>
              <a:gd name="T85" fmla="*/ 2147483647 h 2142"/>
              <a:gd name="T86" fmla="*/ 2147483647 w 764"/>
              <a:gd name="T87" fmla="*/ 2147483647 h 2142"/>
              <a:gd name="T88" fmla="*/ 2147483647 w 764"/>
              <a:gd name="T89" fmla="*/ 2147483647 h 2142"/>
              <a:gd name="T90" fmla="*/ 2147483647 w 764"/>
              <a:gd name="T91" fmla="*/ 2147483647 h 2142"/>
              <a:gd name="T92" fmla="*/ 2147483647 w 764"/>
              <a:gd name="T93" fmla="*/ 2147483647 h 2142"/>
              <a:gd name="T94" fmla="*/ 2147483647 w 764"/>
              <a:gd name="T95" fmla="*/ 2147483647 h 2142"/>
              <a:gd name="T96" fmla="*/ 2147483647 w 764"/>
              <a:gd name="T97" fmla="*/ 2147483647 h 2142"/>
              <a:gd name="T98" fmla="*/ 2147483647 w 764"/>
              <a:gd name="T99" fmla="*/ 2147483647 h 2142"/>
              <a:gd name="T100" fmla="*/ 2147483647 w 764"/>
              <a:gd name="T101" fmla="*/ 2147483647 h 2142"/>
              <a:gd name="T102" fmla="*/ 2147483647 w 764"/>
              <a:gd name="T103" fmla="*/ 2147483647 h 2142"/>
              <a:gd name="T104" fmla="*/ 2147483647 w 764"/>
              <a:gd name="T105" fmla="*/ 2147483647 h 2142"/>
              <a:gd name="T106" fmla="*/ 2147483647 w 764"/>
              <a:gd name="T107" fmla="*/ 2147483647 h 2142"/>
              <a:gd name="T108" fmla="*/ 2147483647 w 764"/>
              <a:gd name="T109" fmla="*/ 2147483647 h 2142"/>
              <a:gd name="T110" fmla="*/ 2147483647 w 764"/>
              <a:gd name="T111" fmla="*/ 2147483647 h 2142"/>
              <a:gd name="T112" fmla="*/ 2147483647 w 764"/>
              <a:gd name="T113" fmla="*/ 2147483647 h 2142"/>
              <a:gd name="T114" fmla="*/ 2147483647 w 764"/>
              <a:gd name="T115" fmla="*/ 2147483647 h 2142"/>
              <a:gd name="T116" fmla="*/ 2147483647 w 764"/>
              <a:gd name="T117" fmla="*/ 2147483647 h 2142"/>
              <a:gd name="T118" fmla="*/ 2147483647 w 764"/>
              <a:gd name="T119" fmla="*/ 2147483647 h 21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64"/>
              <a:gd name="T181" fmla="*/ 0 h 2142"/>
              <a:gd name="T182" fmla="*/ 764 w 764"/>
              <a:gd name="T183" fmla="*/ 2142 h 2142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64" h="2142">
                <a:moveTo>
                  <a:pt x="727" y="810"/>
                </a:moveTo>
                <a:lnTo>
                  <a:pt x="727" y="810"/>
                </a:lnTo>
                <a:lnTo>
                  <a:pt x="762" y="833"/>
                </a:lnTo>
                <a:lnTo>
                  <a:pt x="760" y="842"/>
                </a:lnTo>
                <a:lnTo>
                  <a:pt x="725" y="821"/>
                </a:lnTo>
                <a:lnTo>
                  <a:pt x="727" y="810"/>
                </a:lnTo>
                <a:close/>
                <a:moveTo>
                  <a:pt x="727" y="810"/>
                </a:moveTo>
                <a:lnTo>
                  <a:pt x="727" y="810"/>
                </a:lnTo>
                <a:close/>
                <a:moveTo>
                  <a:pt x="727" y="810"/>
                </a:moveTo>
                <a:lnTo>
                  <a:pt x="725" y="815"/>
                </a:lnTo>
                <a:lnTo>
                  <a:pt x="727" y="810"/>
                </a:lnTo>
                <a:close/>
                <a:moveTo>
                  <a:pt x="727" y="810"/>
                </a:moveTo>
                <a:lnTo>
                  <a:pt x="727" y="810"/>
                </a:lnTo>
                <a:close/>
                <a:moveTo>
                  <a:pt x="689" y="810"/>
                </a:moveTo>
                <a:lnTo>
                  <a:pt x="691" y="798"/>
                </a:lnTo>
                <a:lnTo>
                  <a:pt x="727" y="810"/>
                </a:lnTo>
                <a:lnTo>
                  <a:pt x="725" y="821"/>
                </a:lnTo>
                <a:lnTo>
                  <a:pt x="691" y="810"/>
                </a:lnTo>
                <a:lnTo>
                  <a:pt x="689" y="810"/>
                </a:lnTo>
                <a:close/>
                <a:moveTo>
                  <a:pt x="691" y="810"/>
                </a:moveTo>
                <a:lnTo>
                  <a:pt x="689" y="810"/>
                </a:lnTo>
                <a:lnTo>
                  <a:pt x="691" y="810"/>
                </a:lnTo>
                <a:close/>
                <a:moveTo>
                  <a:pt x="664" y="775"/>
                </a:moveTo>
                <a:lnTo>
                  <a:pt x="664" y="775"/>
                </a:lnTo>
                <a:lnTo>
                  <a:pt x="693" y="800"/>
                </a:lnTo>
                <a:lnTo>
                  <a:pt x="689" y="810"/>
                </a:lnTo>
                <a:lnTo>
                  <a:pt x="662" y="785"/>
                </a:lnTo>
                <a:lnTo>
                  <a:pt x="664" y="775"/>
                </a:lnTo>
                <a:close/>
                <a:moveTo>
                  <a:pt x="664" y="775"/>
                </a:moveTo>
                <a:lnTo>
                  <a:pt x="664" y="775"/>
                </a:lnTo>
                <a:close/>
                <a:moveTo>
                  <a:pt x="664" y="775"/>
                </a:moveTo>
                <a:lnTo>
                  <a:pt x="662" y="781"/>
                </a:lnTo>
                <a:lnTo>
                  <a:pt x="664" y="775"/>
                </a:lnTo>
                <a:close/>
                <a:moveTo>
                  <a:pt x="664" y="775"/>
                </a:moveTo>
                <a:lnTo>
                  <a:pt x="664" y="775"/>
                </a:lnTo>
                <a:close/>
                <a:moveTo>
                  <a:pt x="628" y="775"/>
                </a:moveTo>
                <a:lnTo>
                  <a:pt x="628" y="764"/>
                </a:lnTo>
                <a:lnTo>
                  <a:pt x="664" y="775"/>
                </a:lnTo>
                <a:lnTo>
                  <a:pt x="662" y="785"/>
                </a:lnTo>
                <a:lnTo>
                  <a:pt x="628" y="775"/>
                </a:lnTo>
                <a:close/>
                <a:moveTo>
                  <a:pt x="628" y="775"/>
                </a:moveTo>
                <a:lnTo>
                  <a:pt x="628" y="775"/>
                </a:lnTo>
                <a:close/>
                <a:moveTo>
                  <a:pt x="599" y="762"/>
                </a:moveTo>
                <a:lnTo>
                  <a:pt x="601" y="752"/>
                </a:lnTo>
                <a:lnTo>
                  <a:pt x="630" y="764"/>
                </a:lnTo>
                <a:lnTo>
                  <a:pt x="628" y="775"/>
                </a:lnTo>
                <a:lnTo>
                  <a:pt x="599" y="764"/>
                </a:lnTo>
                <a:lnTo>
                  <a:pt x="599" y="762"/>
                </a:lnTo>
                <a:close/>
                <a:moveTo>
                  <a:pt x="599" y="764"/>
                </a:moveTo>
                <a:lnTo>
                  <a:pt x="599" y="764"/>
                </a:lnTo>
                <a:lnTo>
                  <a:pt x="599" y="762"/>
                </a:lnTo>
                <a:lnTo>
                  <a:pt x="599" y="764"/>
                </a:lnTo>
                <a:close/>
                <a:moveTo>
                  <a:pt x="601" y="752"/>
                </a:moveTo>
                <a:lnTo>
                  <a:pt x="599" y="758"/>
                </a:lnTo>
                <a:lnTo>
                  <a:pt x="601" y="752"/>
                </a:lnTo>
                <a:close/>
                <a:moveTo>
                  <a:pt x="599" y="764"/>
                </a:moveTo>
                <a:lnTo>
                  <a:pt x="599" y="764"/>
                </a:lnTo>
                <a:lnTo>
                  <a:pt x="599" y="762"/>
                </a:lnTo>
                <a:lnTo>
                  <a:pt x="599" y="764"/>
                </a:lnTo>
                <a:close/>
                <a:moveTo>
                  <a:pt x="572" y="727"/>
                </a:moveTo>
                <a:lnTo>
                  <a:pt x="574" y="729"/>
                </a:lnTo>
                <a:lnTo>
                  <a:pt x="601" y="752"/>
                </a:lnTo>
                <a:lnTo>
                  <a:pt x="599" y="762"/>
                </a:lnTo>
                <a:lnTo>
                  <a:pt x="570" y="739"/>
                </a:lnTo>
                <a:lnTo>
                  <a:pt x="572" y="727"/>
                </a:lnTo>
                <a:close/>
                <a:moveTo>
                  <a:pt x="572" y="727"/>
                </a:moveTo>
                <a:lnTo>
                  <a:pt x="572" y="729"/>
                </a:lnTo>
                <a:lnTo>
                  <a:pt x="574" y="729"/>
                </a:lnTo>
                <a:lnTo>
                  <a:pt x="572" y="727"/>
                </a:lnTo>
                <a:close/>
                <a:moveTo>
                  <a:pt x="541" y="727"/>
                </a:moveTo>
                <a:lnTo>
                  <a:pt x="545" y="718"/>
                </a:lnTo>
                <a:lnTo>
                  <a:pt x="572" y="727"/>
                </a:lnTo>
                <a:lnTo>
                  <a:pt x="570" y="739"/>
                </a:lnTo>
                <a:lnTo>
                  <a:pt x="543" y="727"/>
                </a:lnTo>
                <a:lnTo>
                  <a:pt x="541" y="727"/>
                </a:lnTo>
                <a:close/>
                <a:moveTo>
                  <a:pt x="543" y="727"/>
                </a:moveTo>
                <a:lnTo>
                  <a:pt x="541" y="727"/>
                </a:lnTo>
                <a:lnTo>
                  <a:pt x="543" y="727"/>
                </a:lnTo>
                <a:close/>
                <a:moveTo>
                  <a:pt x="545" y="718"/>
                </a:moveTo>
                <a:lnTo>
                  <a:pt x="543" y="721"/>
                </a:lnTo>
                <a:lnTo>
                  <a:pt x="545" y="718"/>
                </a:lnTo>
                <a:close/>
                <a:moveTo>
                  <a:pt x="543" y="727"/>
                </a:moveTo>
                <a:lnTo>
                  <a:pt x="541" y="727"/>
                </a:lnTo>
                <a:lnTo>
                  <a:pt x="543" y="727"/>
                </a:lnTo>
                <a:close/>
                <a:moveTo>
                  <a:pt x="516" y="693"/>
                </a:moveTo>
                <a:lnTo>
                  <a:pt x="516" y="693"/>
                </a:lnTo>
                <a:lnTo>
                  <a:pt x="545" y="718"/>
                </a:lnTo>
                <a:lnTo>
                  <a:pt x="541" y="727"/>
                </a:lnTo>
                <a:lnTo>
                  <a:pt x="514" y="702"/>
                </a:lnTo>
                <a:lnTo>
                  <a:pt x="516" y="693"/>
                </a:lnTo>
                <a:close/>
                <a:moveTo>
                  <a:pt x="516" y="693"/>
                </a:moveTo>
                <a:lnTo>
                  <a:pt x="516" y="693"/>
                </a:lnTo>
                <a:close/>
                <a:moveTo>
                  <a:pt x="516" y="693"/>
                </a:moveTo>
                <a:lnTo>
                  <a:pt x="514" y="698"/>
                </a:lnTo>
                <a:lnTo>
                  <a:pt x="516" y="693"/>
                </a:lnTo>
                <a:close/>
                <a:moveTo>
                  <a:pt x="516" y="693"/>
                </a:moveTo>
                <a:lnTo>
                  <a:pt x="516" y="693"/>
                </a:lnTo>
                <a:close/>
                <a:moveTo>
                  <a:pt x="486" y="693"/>
                </a:moveTo>
                <a:lnTo>
                  <a:pt x="488" y="681"/>
                </a:lnTo>
                <a:lnTo>
                  <a:pt x="516" y="693"/>
                </a:lnTo>
                <a:lnTo>
                  <a:pt x="514" y="704"/>
                </a:lnTo>
                <a:lnTo>
                  <a:pt x="486" y="693"/>
                </a:lnTo>
                <a:close/>
                <a:moveTo>
                  <a:pt x="486" y="693"/>
                </a:moveTo>
                <a:lnTo>
                  <a:pt x="486" y="693"/>
                </a:lnTo>
                <a:close/>
                <a:moveTo>
                  <a:pt x="461" y="658"/>
                </a:moveTo>
                <a:lnTo>
                  <a:pt x="461" y="660"/>
                </a:lnTo>
                <a:lnTo>
                  <a:pt x="488" y="681"/>
                </a:lnTo>
                <a:lnTo>
                  <a:pt x="486" y="693"/>
                </a:lnTo>
                <a:lnTo>
                  <a:pt x="457" y="670"/>
                </a:lnTo>
                <a:lnTo>
                  <a:pt x="461" y="658"/>
                </a:lnTo>
                <a:close/>
                <a:moveTo>
                  <a:pt x="461" y="658"/>
                </a:moveTo>
                <a:lnTo>
                  <a:pt x="461" y="658"/>
                </a:lnTo>
                <a:lnTo>
                  <a:pt x="461" y="660"/>
                </a:lnTo>
                <a:lnTo>
                  <a:pt x="461" y="658"/>
                </a:lnTo>
                <a:close/>
                <a:moveTo>
                  <a:pt x="461" y="658"/>
                </a:moveTo>
                <a:lnTo>
                  <a:pt x="459" y="664"/>
                </a:lnTo>
                <a:lnTo>
                  <a:pt x="461" y="658"/>
                </a:lnTo>
                <a:close/>
                <a:moveTo>
                  <a:pt x="461" y="658"/>
                </a:moveTo>
                <a:lnTo>
                  <a:pt x="461" y="658"/>
                </a:lnTo>
                <a:lnTo>
                  <a:pt x="461" y="660"/>
                </a:lnTo>
                <a:lnTo>
                  <a:pt x="461" y="658"/>
                </a:lnTo>
                <a:close/>
                <a:moveTo>
                  <a:pt x="430" y="656"/>
                </a:moveTo>
                <a:lnTo>
                  <a:pt x="432" y="647"/>
                </a:lnTo>
                <a:lnTo>
                  <a:pt x="461" y="658"/>
                </a:lnTo>
                <a:lnTo>
                  <a:pt x="459" y="670"/>
                </a:lnTo>
                <a:lnTo>
                  <a:pt x="430" y="656"/>
                </a:lnTo>
                <a:close/>
                <a:moveTo>
                  <a:pt x="430" y="656"/>
                </a:moveTo>
                <a:lnTo>
                  <a:pt x="430" y="656"/>
                </a:lnTo>
                <a:close/>
                <a:moveTo>
                  <a:pt x="405" y="624"/>
                </a:moveTo>
                <a:lnTo>
                  <a:pt x="405" y="624"/>
                </a:lnTo>
                <a:lnTo>
                  <a:pt x="432" y="647"/>
                </a:lnTo>
                <a:lnTo>
                  <a:pt x="430" y="656"/>
                </a:lnTo>
                <a:lnTo>
                  <a:pt x="401" y="633"/>
                </a:lnTo>
                <a:lnTo>
                  <a:pt x="405" y="624"/>
                </a:lnTo>
                <a:close/>
                <a:moveTo>
                  <a:pt x="405" y="624"/>
                </a:moveTo>
                <a:lnTo>
                  <a:pt x="405" y="624"/>
                </a:lnTo>
                <a:close/>
                <a:moveTo>
                  <a:pt x="405" y="624"/>
                </a:moveTo>
                <a:lnTo>
                  <a:pt x="403" y="629"/>
                </a:lnTo>
                <a:lnTo>
                  <a:pt x="405" y="624"/>
                </a:lnTo>
                <a:close/>
                <a:moveTo>
                  <a:pt x="405" y="624"/>
                </a:moveTo>
                <a:lnTo>
                  <a:pt x="405" y="624"/>
                </a:lnTo>
                <a:close/>
                <a:moveTo>
                  <a:pt x="380" y="622"/>
                </a:moveTo>
                <a:lnTo>
                  <a:pt x="384" y="612"/>
                </a:lnTo>
                <a:lnTo>
                  <a:pt x="405" y="624"/>
                </a:lnTo>
                <a:lnTo>
                  <a:pt x="403" y="633"/>
                </a:lnTo>
                <a:lnTo>
                  <a:pt x="382" y="624"/>
                </a:lnTo>
                <a:lnTo>
                  <a:pt x="380" y="622"/>
                </a:lnTo>
                <a:close/>
                <a:moveTo>
                  <a:pt x="382" y="624"/>
                </a:moveTo>
                <a:lnTo>
                  <a:pt x="380" y="624"/>
                </a:lnTo>
                <a:lnTo>
                  <a:pt x="380" y="622"/>
                </a:lnTo>
                <a:lnTo>
                  <a:pt x="382" y="624"/>
                </a:lnTo>
                <a:close/>
                <a:moveTo>
                  <a:pt x="351" y="599"/>
                </a:moveTo>
                <a:lnTo>
                  <a:pt x="355" y="589"/>
                </a:lnTo>
                <a:lnTo>
                  <a:pt x="384" y="612"/>
                </a:lnTo>
                <a:lnTo>
                  <a:pt x="380" y="622"/>
                </a:lnTo>
                <a:lnTo>
                  <a:pt x="353" y="599"/>
                </a:lnTo>
                <a:lnTo>
                  <a:pt x="351" y="599"/>
                </a:lnTo>
                <a:close/>
                <a:moveTo>
                  <a:pt x="353" y="599"/>
                </a:moveTo>
                <a:lnTo>
                  <a:pt x="353" y="599"/>
                </a:lnTo>
                <a:lnTo>
                  <a:pt x="351" y="599"/>
                </a:lnTo>
                <a:lnTo>
                  <a:pt x="353" y="599"/>
                </a:lnTo>
                <a:close/>
                <a:moveTo>
                  <a:pt x="355" y="589"/>
                </a:moveTo>
                <a:lnTo>
                  <a:pt x="353" y="593"/>
                </a:lnTo>
                <a:lnTo>
                  <a:pt x="355" y="589"/>
                </a:lnTo>
                <a:close/>
                <a:moveTo>
                  <a:pt x="353" y="599"/>
                </a:moveTo>
                <a:lnTo>
                  <a:pt x="353" y="599"/>
                </a:lnTo>
                <a:lnTo>
                  <a:pt x="351" y="599"/>
                </a:lnTo>
                <a:lnTo>
                  <a:pt x="353" y="599"/>
                </a:lnTo>
                <a:close/>
                <a:moveTo>
                  <a:pt x="334" y="566"/>
                </a:moveTo>
                <a:lnTo>
                  <a:pt x="334" y="566"/>
                </a:lnTo>
                <a:lnTo>
                  <a:pt x="355" y="589"/>
                </a:lnTo>
                <a:lnTo>
                  <a:pt x="351" y="599"/>
                </a:lnTo>
                <a:lnTo>
                  <a:pt x="330" y="576"/>
                </a:lnTo>
                <a:lnTo>
                  <a:pt x="334" y="566"/>
                </a:lnTo>
                <a:close/>
                <a:moveTo>
                  <a:pt x="334" y="566"/>
                </a:moveTo>
                <a:lnTo>
                  <a:pt x="334" y="566"/>
                </a:lnTo>
                <a:close/>
                <a:moveTo>
                  <a:pt x="311" y="564"/>
                </a:moveTo>
                <a:lnTo>
                  <a:pt x="313" y="554"/>
                </a:lnTo>
                <a:lnTo>
                  <a:pt x="334" y="566"/>
                </a:lnTo>
                <a:lnTo>
                  <a:pt x="332" y="576"/>
                </a:lnTo>
                <a:lnTo>
                  <a:pt x="311" y="564"/>
                </a:lnTo>
                <a:close/>
                <a:moveTo>
                  <a:pt x="311" y="564"/>
                </a:moveTo>
                <a:lnTo>
                  <a:pt x="311" y="564"/>
                </a:lnTo>
                <a:close/>
                <a:moveTo>
                  <a:pt x="313" y="554"/>
                </a:moveTo>
                <a:lnTo>
                  <a:pt x="313" y="560"/>
                </a:lnTo>
                <a:lnTo>
                  <a:pt x="313" y="554"/>
                </a:lnTo>
                <a:close/>
                <a:moveTo>
                  <a:pt x="311" y="564"/>
                </a:moveTo>
                <a:lnTo>
                  <a:pt x="311" y="564"/>
                </a:lnTo>
                <a:close/>
                <a:moveTo>
                  <a:pt x="282" y="539"/>
                </a:moveTo>
                <a:lnTo>
                  <a:pt x="286" y="529"/>
                </a:lnTo>
                <a:lnTo>
                  <a:pt x="313" y="554"/>
                </a:lnTo>
                <a:lnTo>
                  <a:pt x="311" y="564"/>
                </a:lnTo>
                <a:lnTo>
                  <a:pt x="282" y="541"/>
                </a:lnTo>
                <a:lnTo>
                  <a:pt x="282" y="539"/>
                </a:lnTo>
                <a:close/>
                <a:moveTo>
                  <a:pt x="282" y="541"/>
                </a:moveTo>
                <a:lnTo>
                  <a:pt x="282" y="541"/>
                </a:lnTo>
                <a:lnTo>
                  <a:pt x="282" y="539"/>
                </a:lnTo>
                <a:lnTo>
                  <a:pt x="282" y="541"/>
                </a:lnTo>
                <a:close/>
                <a:moveTo>
                  <a:pt x="265" y="508"/>
                </a:moveTo>
                <a:lnTo>
                  <a:pt x="265" y="508"/>
                </a:lnTo>
                <a:lnTo>
                  <a:pt x="286" y="531"/>
                </a:lnTo>
                <a:lnTo>
                  <a:pt x="282" y="539"/>
                </a:lnTo>
                <a:lnTo>
                  <a:pt x="261" y="518"/>
                </a:lnTo>
                <a:lnTo>
                  <a:pt x="265" y="508"/>
                </a:lnTo>
                <a:close/>
                <a:moveTo>
                  <a:pt x="265" y="508"/>
                </a:moveTo>
                <a:lnTo>
                  <a:pt x="265" y="508"/>
                </a:lnTo>
                <a:close/>
                <a:moveTo>
                  <a:pt x="265" y="508"/>
                </a:moveTo>
                <a:lnTo>
                  <a:pt x="263" y="512"/>
                </a:lnTo>
                <a:lnTo>
                  <a:pt x="265" y="508"/>
                </a:lnTo>
                <a:close/>
                <a:moveTo>
                  <a:pt x="265" y="508"/>
                </a:moveTo>
                <a:lnTo>
                  <a:pt x="265" y="508"/>
                </a:lnTo>
                <a:close/>
                <a:moveTo>
                  <a:pt x="248" y="505"/>
                </a:moveTo>
                <a:lnTo>
                  <a:pt x="252" y="495"/>
                </a:lnTo>
                <a:lnTo>
                  <a:pt x="265" y="508"/>
                </a:lnTo>
                <a:lnTo>
                  <a:pt x="261" y="518"/>
                </a:lnTo>
                <a:lnTo>
                  <a:pt x="248" y="505"/>
                </a:lnTo>
                <a:close/>
                <a:moveTo>
                  <a:pt x="248" y="505"/>
                </a:moveTo>
                <a:lnTo>
                  <a:pt x="248" y="505"/>
                </a:lnTo>
                <a:close/>
                <a:moveTo>
                  <a:pt x="227" y="481"/>
                </a:moveTo>
                <a:lnTo>
                  <a:pt x="230" y="472"/>
                </a:lnTo>
                <a:lnTo>
                  <a:pt x="252" y="495"/>
                </a:lnTo>
                <a:lnTo>
                  <a:pt x="248" y="505"/>
                </a:lnTo>
                <a:lnTo>
                  <a:pt x="227" y="481"/>
                </a:lnTo>
                <a:close/>
                <a:moveTo>
                  <a:pt x="227" y="481"/>
                </a:moveTo>
                <a:lnTo>
                  <a:pt x="227" y="481"/>
                </a:lnTo>
                <a:close/>
                <a:moveTo>
                  <a:pt x="230" y="472"/>
                </a:moveTo>
                <a:lnTo>
                  <a:pt x="229" y="478"/>
                </a:lnTo>
                <a:lnTo>
                  <a:pt x="230" y="472"/>
                </a:lnTo>
                <a:close/>
                <a:moveTo>
                  <a:pt x="227" y="481"/>
                </a:moveTo>
                <a:lnTo>
                  <a:pt x="227" y="481"/>
                </a:lnTo>
                <a:close/>
                <a:moveTo>
                  <a:pt x="207" y="447"/>
                </a:moveTo>
                <a:lnTo>
                  <a:pt x="207" y="449"/>
                </a:lnTo>
                <a:lnTo>
                  <a:pt x="230" y="472"/>
                </a:lnTo>
                <a:lnTo>
                  <a:pt x="227" y="481"/>
                </a:lnTo>
                <a:lnTo>
                  <a:pt x="204" y="458"/>
                </a:lnTo>
                <a:lnTo>
                  <a:pt x="207" y="447"/>
                </a:lnTo>
                <a:close/>
                <a:moveTo>
                  <a:pt x="207" y="447"/>
                </a:moveTo>
                <a:lnTo>
                  <a:pt x="207" y="449"/>
                </a:lnTo>
                <a:lnTo>
                  <a:pt x="207" y="447"/>
                </a:lnTo>
                <a:close/>
                <a:moveTo>
                  <a:pt x="184" y="445"/>
                </a:moveTo>
                <a:lnTo>
                  <a:pt x="186" y="437"/>
                </a:lnTo>
                <a:lnTo>
                  <a:pt x="207" y="447"/>
                </a:lnTo>
                <a:lnTo>
                  <a:pt x="205" y="458"/>
                </a:lnTo>
                <a:lnTo>
                  <a:pt x="184" y="447"/>
                </a:lnTo>
                <a:lnTo>
                  <a:pt x="184" y="445"/>
                </a:lnTo>
                <a:close/>
                <a:moveTo>
                  <a:pt x="184" y="447"/>
                </a:moveTo>
                <a:lnTo>
                  <a:pt x="184" y="447"/>
                </a:lnTo>
                <a:lnTo>
                  <a:pt x="184" y="445"/>
                </a:lnTo>
                <a:lnTo>
                  <a:pt x="184" y="447"/>
                </a:lnTo>
                <a:close/>
                <a:moveTo>
                  <a:pt x="188" y="437"/>
                </a:moveTo>
                <a:lnTo>
                  <a:pt x="186" y="441"/>
                </a:lnTo>
                <a:lnTo>
                  <a:pt x="188" y="437"/>
                </a:lnTo>
                <a:close/>
                <a:moveTo>
                  <a:pt x="184" y="447"/>
                </a:moveTo>
                <a:lnTo>
                  <a:pt x="184" y="447"/>
                </a:lnTo>
                <a:lnTo>
                  <a:pt x="184" y="445"/>
                </a:lnTo>
                <a:lnTo>
                  <a:pt x="184" y="447"/>
                </a:lnTo>
                <a:close/>
                <a:moveTo>
                  <a:pt x="169" y="424"/>
                </a:moveTo>
                <a:lnTo>
                  <a:pt x="173" y="416"/>
                </a:lnTo>
                <a:lnTo>
                  <a:pt x="188" y="437"/>
                </a:lnTo>
                <a:lnTo>
                  <a:pt x="184" y="445"/>
                </a:lnTo>
                <a:lnTo>
                  <a:pt x="169" y="424"/>
                </a:lnTo>
                <a:close/>
                <a:moveTo>
                  <a:pt x="169" y="424"/>
                </a:moveTo>
                <a:lnTo>
                  <a:pt x="169" y="424"/>
                </a:lnTo>
                <a:close/>
                <a:moveTo>
                  <a:pt x="175" y="416"/>
                </a:moveTo>
                <a:lnTo>
                  <a:pt x="171" y="420"/>
                </a:lnTo>
                <a:lnTo>
                  <a:pt x="175" y="416"/>
                </a:lnTo>
                <a:close/>
                <a:moveTo>
                  <a:pt x="169" y="424"/>
                </a:moveTo>
                <a:lnTo>
                  <a:pt x="169" y="424"/>
                </a:lnTo>
                <a:close/>
                <a:moveTo>
                  <a:pt x="159" y="389"/>
                </a:moveTo>
                <a:lnTo>
                  <a:pt x="159" y="391"/>
                </a:lnTo>
                <a:lnTo>
                  <a:pt x="175" y="416"/>
                </a:lnTo>
                <a:lnTo>
                  <a:pt x="169" y="424"/>
                </a:lnTo>
                <a:lnTo>
                  <a:pt x="156" y="399"/>
                </a:lnTo>
                <a:lnTo>
                  <a:pt x="159" y="389"/>
                </a:lnTo>
                <a:close/>
                <a:moveTo>
                  <a:pt x="159" y="389"/>
                </a:moveTo>
                <a:lnTo>
                  <a:pt x="159" y="389"/>
                </a:lnTo>
                <a:lnTo>
                  <a:pt x="159" y="391"/>
                </a:lnTo>
                <a:lnTo>
                  <a:pt x="159" y="389"/>
                </a:lnTo>
                <a:close/>
                <a:moveTo>
                  <a:pt x="135" y="387"/>
                </a:moveTo>
                <a:lnTo>
                  <a:pt x="138" y="378"/>
                </a:lnTo>
                <a:lnTo>
                  <a:pt x="159" y="389"/>
                </a:lnTo>
                <a:lnTo>
                  <a:pt x="158" y="401"/>
                </a:lnTo>
                <a:lnTo>
                  <a:pt x="135" y="389"/>
                </a:lnTo>
                <a:lnTo>
                  <a:pt x="135" y="387"/>
                </a:lnTo>
                <a:close/>
                <a:moveTo>
                  <a:pt x="135" y="389"/>
                </a:moveTo>
                <a:lnTo>
                  <a:pt x="135" y="389"/>
                </a:lnTo>
                <a:lnTo>
                  <a:pt x="135" y="387"/>
                </a:lnTo>
                <a:lnTo>
                  <a:pt x="135" y="389"/>
                </a:lnTo>
                <a:close/>
                <a:moveTo>
                  <a:pt x="138" y="380"/>
                </a:moveTo>
                <a:lnTo>
                  <a:pt x="136" y="384"/>
                </a:lnTo>
                <a:lnTo>
                  <a:pt x="138" y="380"/>
                </a:lnTo>
                <a:close/>
                <a:moveTo>
                  <a:pt x="135" y="389"/>
                </a:moveTo>
                <a:lnTo>
                  <a:pt x="135" y="389"/>
                </a:lnTo>
                <a:lnTo>
                  <a:pt x="135" y="387"/>
                </a:lnTo>
                <a:lnTo>
                  <a:pt x="135" y="389"/>
                </a:lnTo>
                <a:close/>
                <a:moveTo>
                  <a:pt x="125" y="355"/>
                </a:moveTo>
                <a:lnTo>
                  <a:pt x="125" y="357"/>
                </a:lnTo>
                <a:lnTo>
                  <a:pt x="138" y="380"/>
                </a:lnTo>
                <a:lnTo>
                  <a:pt x="135" y="387"/>
                </a:lnTo>
                <a:lnTo>
                  <a:pt x="121" y="362"/>
                </a:lnTo>
                <a:lnTo>
                  <a:pt x="125" y="355"/>
                </a:lnTo>
                <a:close/>
                <a:moveTo>
                  <a:pt x="125" y="355"/>
                </a:moveTo>
                <a:lnTo>
                  <a:pt x="125" y="355"/>
                </a:lnTo>
                <a:lnTo>
                  <a:pt x="125" y="357"/>
                </a:lnTo>
                <a:lnTo>
                  <a:pt x="125" y="355"/>
                </a:lnTo>
                <a:close/>
                <a:moveTo>
                  <a:pt x="106" y="341"/>
                </a:moveTo>
                <a:lnTo>
                  <a:pt x="111" y="334"/>
                </a:lnTo>
                <a:lnTo>
                  <a:pt x="125" y="355"/>
                </a:lnTo>
                <a:lnTo>
                  <a:pt x="121" y="364"/>
                </a:lnTo>
                <a:lnTo>
                  <a:pt x="106" y="341"/>
                </a:lnTo>
                <a:close/>
                <a:moveTo>
                  <a:pt x="106" y="341"/>
                </a:moveTo>
                <a:lnTo>
                  <a:pt x="106" y="341"/>
                </a:lnTo>
                <a:close/>
                <a:moveTo>
                  <a:pt x="111" y="334"/>
                </a:moveTo>
                <a:lnTo>
                  <a:pt x="108" y="338"/>
                </a:lnTo>
                <a:lnTo>
                  <a:pt x="111" y="334"/>
                </a:lnTo>
                <a:close/>
                <a:moveTo>
                  <a:pt x="106" y="341"/>
                </a:moveTo>
                <a:lnTo>
                  <a:pt x="106" y="341"/>
                </a:lnTo>
                <a:close/>
                <a:moveTo>
                  <a:pt x="98" y="309"/>
                </a:moveTo>
                <a:lnTo>
                  <a:pt x="98" y="309"/>
                </a:lnTo>
                <a:lnTo>
                  <a:pt x="111" y="334"/>
                </a:lnTo>
                <a:lnTo>
                  <a:pt x="106" y="341"/>
                </a:lnTo>
                <a:lnTo>
                  <a:pt x="92" y="316"/>
                </a:lnTo>
                <a:lnTo>
                  <a:pt x="98" y="309"/>
                </a:lnTo>
                <a:close/>
                <a:moveTo>
                  <a:pt x="98" y="309"/>
                </a:moveTo>
                <a:lnTo>
                  <a:pt x="98" y="309"/>
                </a:lnTo>
                <a:close/>
                <a:moveTo>
                  <a:pt x="90" y="297"/>
                </a:moveTo>
                <a:lnTo>
                  <a:pt x="90" y="297"/>
                </a:lnTo>
                <a:lnTo>
                  <a:pt x="98" y="309"/>
                </a:lnTo>
                <a:lnTo>
                  <a:pt x="92" y="316"/>
                </a:lnTo>
                <a:lnTo>
                  <a:pt x="87" y="305"/>
                </a:lnTo>
                <a:lnTo>
                  <a:pt x="90" y="297"/>
                </a:lnTo>
                <a:close/>
                <a:moveTo>
                  <a:pt x="90" y="297"/>
                </a:moveTo>
                <a:lnTo>
                  <a:pt x="90" y="297"/>
                </a:lnTo>
                <a:close/>
                <a:moveTo>
                  <a:pt x="90" y="297"/>
                </a:moveTo>
                <a:lnTo>
                  <a:pt x="88" y="301"/>
                </a:lnTo>
                <a:lnTo>
                  <a:pt x="90" y="297"/>
                </a:lnTo>
                <a:close/>
                <a:moveTo>
                  <a:pt x="90" y="297"/>
                </a:moveTo>
                <a:lnTo>
                  <a:pt x="90" y="297"/>
                </a:lnTo>
                <a:close/>
                <a:moveTo>
                  <a:pt x="71" y="282"/>
                </a:moveTo>
                <a:lnTo>
                  <a:pt x="75" y="274"/>
                </a:lnTo>
                <a:lnTo>
                  <a:pt x="90" y="297"/>
                </a:lnTo>
                <a:lnTo>
                  <a:pt x="87" y="305"/>
                </a:lnTo>
                <a:lnTo>
                  <a:pt x="71" y="284"/>
                </a:lnTo>
                <a:lnTo>
                  <a:pt x="71" y="282"/>
                </a:lnTo>
                <a:close/>
                <a:moveTo>
                  <a:pt x="71" y="284"/>
                </a:moveTo>
                <a:lnTo>
                  <a:pt x="71" y="282"/>
                </a:lnTo>
                <a:lnTo>
                  <a:pt x="71" y="284"/>
                </a:lnTo>
                <a:close/>
                <a:moveTo>
                  <a:pt x="69" y="251"/>
                </a:moveTo>
                <a:lnTo>
                  <a:pt x="69" y="253"/>
                </a:lnTo>
                <a:lnTo>
                  <a:pt x="77" y="276"/>
                </a:lnTo>
                <a:lnTo>
                  <a:pt x="71" y="282"/>
                </a:lnTo>
                <a:lnTo>
                  <a:pt x="64" y="257"/>
                </a:lnTo>
                <a:lnTo>
                  <a:pt x="69" y="251"/>
                </a:lnTo>
                <a:close/>
                <a:moveTo>
                  <a:pt x="69" y="251"/>
                </a:moveTo>
                <a:lnTo>
                  <a:pt x="69" y="251"/>
                </a:lnTo>
                <a:lnTo>
                  <a:pt x="69" y="253"/>
                </a:lnTo>
                <a:lnTo>
                  <a:pt x="69" y="251"/>
                </a:lnTo>
                <a:close/>
                <a:moveTo>
                  <a:pt x="69" y="251"/>
                </a:moveTo>
                <a:lnTo>
                  <a:pt x="67" y="255"/>
                </a:lnTo>
                <a:lnTo>
                  <a:pt x="69" y="251"/>
                </a:lnTo>
                <a:close/>
                <a:moveTo>
                  <a:pt x="69" y="251"/>
                </a:moveTo>
                <a:lnTo>
                  <a:pt x="69" y="251"/>
                </a:lnTo>
                <a:lnTo>
                  <a:pt x="69" y="253"/>
                </a:lnTo>
                <a:lnTo>
                  <a:pt x="69" y="251"/>
                </a:lnTo>
                <a:close/>
                <a:moveTo>
                  <a:pt x="48" y="234"/>
                </a:moveTo>
                <a:lnTo>
                  <a:pt x="54" y="228"/>
                </a:lnTo>
                <a:lnTo>
                  <a:pt x="69" y="251"/>
                </a:lnTo>
                <a:lnTo>
                  <a:pt x="64" y="259"/>
                </a:lnTo>
                <a:lnTo>
                  <a:pt x="50" y="236"/>
                </a:lnTo>
                <a:lnTo>
                  <a:pt x="48" y="234"/>
                </a:lnTo>
                <a:close/>
                <a:moveTo>
                  <a:pt x="50" y="236"/>
                </a:moveTo>
                <a:lnTo>
                  <a:pt x="50" y="236"/>
                </a:lnTo>
                <a:lnTo>
                  <a:pt x="48" y="234"/>
                </a:lnTo>
                <a:lnTo>
                  <a:pt x="50" y="236"/>
                </a:lnTo>
                <a:close/>
                <a:moveTo>
                  <a:pt x="48" y="205"/>
                </a:moveTo>
                <a:lnTo>
                  <a:pt x="48" y="205"/>
                </a:lnTo>
                <a:lnTo>
                  <a:pt x="56" y="230"/>
                </a:lnTo>
                <a:lnTo>
                  <a:pt x="48" y="234"/>
                </a:lnTo>
                <a:lnTo>
                  <a:pt x="42" y="211"/>
                </a:lnTo>
                <a:lnTo>
                  <a:pt x="48" y="205"/>
                </a:lnTo>
                <a:close/>
                <a:moveTo>
                  <a:pt x="48" y="205"/>
                </a:moveTo>
                <a:lnTo>
                  <a:pt x="48" y="205"/>
                </a:lnTo>
                <a:close/>
                <a:moveTo>
                  <a:pt x="48" y="205"/>
                </a:moveTo>
                <a:lnTo>
                  <a:pt x="44" y="209"/>
                </a:lnTo>
                <a:lnTo>
                  <a:pt x="48" y="205"/>
                </a:lnTo>
                <a:close/>
                <a:moveTo>
                  <a:pt x="48" y="205"/>
                </a:moveTo>
                <a:lnTo>
                  <a:pt x="48" y="205"/>
                </a:lnTo>
                <a:close/>
                <a:moveTo>
                  <a:pt x="35" y="199"/>
                </a:moveTo>
                <a:lnTo>
                  <a:pt x="40" y="194"/>
                </a:lnTo>
                <a:lnTo>
                  <a:pt x="48" y="205"/>
                </a:lnTo>
                <a:lnTo>
                  <a:pt x="42" y="213"/>
                </a:lnTo>
                <a:lnTo>
                  <a:pt x="37" y="201"/>
                </a:lnTo>
                <a:lnTo>
                  <a:pt x="35" y="199"/>
                </a:lnTo>
                <a:close/>
                <a:moveTo>
                  <a:pt x="37" y="201"/>
                </a:moveTo>
                <a:lnTo>
                  <a:pt x="35" y="201"/>
                </a:lnTo>
                <a:lnTo>
                  <a:pt x="35" y="199"/>
                </a:lnTo>
                <a:lnTo>
                  <a:pt x="37" y="201"/>
                </a:lnTo>
                <a:close/>
                <a:moveTo>
                  <a:pt x="29" y="176"/>
                </a:moveTo>
                <a:lnTo>
                  <a:pt x="35" y="172"/>
                </a:lnTo>
                <a:lnTo>
                  <a:pt x="40" y="194"/>
                </a:lnTo>
                <a:lnTo>
                  <a:pt x="35" y="199"/>
                </a:lnTo>
                <a:lnTo>
                  <a:pt x="29" y="176"/>
                </a:lnTo>
                <a:close/>
                <a:moveTo>
                  <a:pt x="29" y="176"/>
                </a:moveTo>
                <a:lnTo>
                  <a:pt x="29" y="176"/>
                </a:lnTo>
                <a:close/>
                <a:moveTo>
                  <a:pt x="35" y="172"/>
                </a:moveTo>
                <a:lnTo>
                  <a:pt x="31" y="174"/>
                </a:lnTo>
                <a:lnTo>
                  <a:pt x="35" y="172"/>
                </a:lnTo>
                <a:close/>
                <a:moveTo>
                  <a:pt x="29" y="176"/>
                </a:moveTo>
                <a:lnTo>
                  <a:pt x="29" y="176"/>
                </a:lnTo>
                <a:close/>
                <a:moveTo>
                  <a:pt x="27" y="148"/>
                </a:moveTo>
                <a:lnTo>
                  <a:pt x="27" y="148"/>
                </a:lnTo>
                <a:lnTo>
                  <a:pt x="35" y="172"/>
                </a:lnTo>
                <a:lnTo>
                  <a:pt x="29" y="176"/>
                </a:lnTo>
                <a:lnTo>
                  <a:pt x="21" y="153"/>
                </a:lnTo>
                <a:lnTo>
                  <a:pt x="27" y="148"/>
                </a:lnTo>
                <a:close/>
                <a:moveTo>
                  <a:pt x="27" y="148"/>
                </a:moveTo>
                <a:lnTo>
                  <a:pt x="27" y="148"/>
                </a:lnTo>
                <a:close/>
                <a:moveTo>
                  <a:pt x="27" y="148"/>
                </a:moveTo>
                <a:lnTo>
                  <a:pt x="25" y="149"/>
                </a:lnTo>
                <a:lnTo>
                  <a:pt x="27" y="148"/>
                </a:lnTo>
                <a:close/>
                <a:moveTo>
                  <a:pt x="27" y="148"/>
                </a:moveTo>
                <a:lnTo>
                  <a:pt x="27" y="148"/>
                </a:lnTo>
                <a:close/>
                <a:moveTo>
                  <a:pt x="14" y="130"/>
                </a:moveTo>
                <a:lnTo>
                  <a:pt x="19" y="125"/>
                </a:lnTo>
                <a:lnTo>
                  <a:pt x="27" y="148"/>
                </a:lnTo>
                <a:lnTo>
                  <a:pt x="21" y="153"/>
                </a:lnTo>
                <a:lnTo>
                  <a:pt x="14" y="130"/>
                </a:lnTo>
                <a:close/>
                <a:moveTo>
                  <a:pt x="14" y="130"/>
                </a:moveTo>
                <a:lnTo>
                  <a:pt x="14" y="130"/>
                </a:lnTo>
                <a:close/>
                <a:moveTo>
                  <a:pt x="6" y="103"/>
                </a:moveTo>
                <a:lnTo>
                  <a:pt x="14" y="101"/>
                </a:lnTo>
                <a:lnTo>
                  <a:pt x="19" y="126"/>
                </a:lnTo>
                <a:lnTo>
                  <a:pt x="14" y="130"/>
                </a:lnTo>
                <a:lnTo>
                  <a:pt x="8" y="105"/>
                </a:lnTo>
                <a:lnTo>
                  <a:pt x="6" y="103"/>
                </a:lnTo>
                <a:close/>
                <a:moveTo>
                  <a:pt x="8" y="105"/>
                </a:moveTo>
                <a:lnTo>
                  <a:pt x="6" y="105"/>
                </a:lnTo>
                <a:lnTo>
                  <a:pt x="6" y="103"/>
                </a:lnTo>
                <a:lnTo>
                  <a:pt x="8" y="105"/>
                </a:lnTo>
                <a:close/>
                <a:moveTo>
                  <a:pt x="14" y="103"/>
                </a:moveTo>
                <a:lnTo>
                  <a:pt x="10" y="103"/>
                </a:lnTo>
                <a:lnTo>
                  <a:pt x="14" y="103"/>
                </a:lnTo>
                <a:close/>
                <a:moveTo>
                  <a:pt x="8" y="105"/>
                </a:moveTo>
                <a:lnTo>
                  <a:pt x="6" y="105"/>
                </a:lnTo>
                <a:lnTo>
                  <a:pt x="6" y="103"/>
                </a:lnTo>
                <a:lnTo>
                  <a:pt x="8" y="105"/>
                </a:lnTo>
                <a:close/>
                <a:moveTo>
                  <a:pt x="14" y="90"/>
                </a:moveTo>
                <a:lnTo>
                  <a:pt x="14" y="92"/>
                </a:lnTo>
                <a:lnTo>
                  <a:pt x="14" y="103"/>
                </a:lnTo>
                <a:lnTo>
                  <a:pt x="6" y="103"/>
                </a:lnTo>
                <a:lnTo>
                  <a:pt x="6" y="92"/>
                </a:lnTo>
                <a:lnTo>
                  <a:pt x="14" y="90"/>
                </a:lnTo>
                <a:close/>
                <a:moveTo>
                  <a:pt x="14" y="90"/>
                </a:moveTo>
                <a:lnTo>
                  <a:pt x="14" y="92"/>
                </a:lnTo>
                <a:lnTo>
                  <a:pt x="14" y="90"/>
                </a:lnTo>
                <a:close/>
                <a:moveTo>
                  <a:pt x="0" y="69"/>
                </a:moveTo>
                <a:lnTo>
                  <a:pt x="6" y="65"/>
                </a:lnTo>
                <a:lnTo>
                  <a:pt x="14" y="90"/>
                </a:lnTo>
                <a:lnTo>
                  <a:pt x="8" y="94"/>
                </a:lnTo>
                <a:lnTo>
                  <a:pt x="0" y="71"/>
                </a:lnTo>
                <a:lnTo>
                  <a:pt x="0" y="69"/>
                </a:lnTo>
                <a:close/>
                <a:moveTo>
                  <a:pt x="0" y="71"/>
                </a:moveTo>
                <a:lnTo>
                  <a:pt x="0" y="69"/>
                </a:lnTo>
                <a:lnTo>
                  <a:pt x="0" y="71"/>
                </a:lnTo>
                <a:close/>
                <a:moveTo>
                  <a:pt x="6" y="69"/>
                </a:moveTo>
                <a:lnTo>
                  <a:pt x="4" y="69"/>
                </a:lnTo>
                <a:lnTo>
                  <a:pt x="6" y="69"/>
                </a:lnTo>
                <a:close/>
                <a:moveTo>
                  <a:pt x="0" y="71"/>
                </a:moveTo>
                <a:lnTo>
                  <a:pt x="0" y="69"/>
                </a:lnTo>
                <a:lnTo>
                  <a:pt x="0" y="71"/>
                </a:lnTo>
                <a:close/>
                <a:moveTo>
                  <a:pt x="6" y="46"/>
                </a:moveTo>
                <a:lnTo>
                  <a:pt x="6" y="69"/>
                </a:lnTo>
                <a:lnTo>
                  <a:pt x="0" y="69"/>
                </a:lnTo>
                <a:lnTo>
                  <a:pt x="0" y="46"/>
                </a:lnTo>
                <a:lnTo>
                  <a:pt x="6" y="46"/>
                </a:lnTo>
                <a:close/>
                <a:moveTo>
                  <a:pt x="6" y="21"/>
                </a:moveTo>
                <a:lnTo>
                  <a:pt x="6" y="46"/>
                </a:lnTo>
                <a:lnTo>
                  <a:pt x="0" y="46"/>
                </a:lnTo>
                <a:lnTo>
                  <a:pt x="0" y="21"/>
                </a:lnTo>
                <a:lnTo>
                  <a:pt x="6" y="21"/>
                </a:lnTo>
                <a:close/>
                <a:moveTo>
                  <a:pt x="6" y="21"/>
                </a:moveTo>
                <a:lnTo>
                  <a:pt x="4" y="21"/>
                </a:lnTo>
                <a:lnTo>
                  <a:pt x="6" y="21"/>
                </a:lnTo>
                <a:close/>
                <a:moveTo>
                  <a:pt x="0" y="0"/>
                </a:moveTo>
                <a:lnTo>
                  <a:pt x="6" y="0"/>
                </a:lnTo>
                <a:lnTo>
                  <a:pt x="6" y="21"/>
                </a:lnTo>
                <a:lnTo>
                  <a:pt x="0" y="21"/>
                </a:lnTo>
                <a:lnTo>
                  <a:pt x="0" y="0"/>
                </a:lnTo>
                <a:close/>
                <a:moveTo>
                  <a:pt x="0" y="1293"/>
                </a:moveTo>
                <a:lnTo>
                  <a:pt x="0" y="0"/>
                </a:lnTo>
                <a:lnTo>
                  <a:pt x="6" y="0"/>
                </a:lnTo>
                <a:lnTo>
                  <a:pt x="6" y="1293"/>
                </a:lnTo>
                <a:lnTo>
                  <a:pt x="0" y="1293"/>
                </a:lnTo>
                <a:close/>
                <a:moveTo>
                  <a:pt x="0" y="1316"/>
                </a:moveTo>
                <a:lnTo>
                  <a:pt x="0" y="1293"/>
                </a:lnTo>
                <a:lnTo>
                  <a:pt x="6" y="1293"/>
                </a:lnTo>
                <a:lnTo>
                  <a:pt x="6" y="1316"/>
                </a:lnTo>
                <a:lnTo>
                  <a:pt x="0" y="1316"/>
                </a:lnTo>
                <a:close/>
                <a:moveTo>
                  <a:pt x="0" y="1316"/>
                </a:moveTo>
                <a:lnTo>
                  <a:pt x="4" y="1316"/>
                </a:lnTo>
                <a:lnTo>
                  <a:pt x="0" y="1316"/>
                </a:lnTo>
                <a:close/>
                <a:moveTo>
                  <a:pt x="0" y="1341"/>
                </a:moveTo>
                <a:lnTo>
                  <a:pt x="0" y="1316"/>
                </a:lnTo>
                <a:lnTo>
                  <a:pt x="6" y="1316"/>
                </a:lnTo>
                <a:lnTo>
                  <a:pt x="6" y="1341"/>
                </a:lnTo>
                <a:lnTo>
                  <a:pt x="0" y="1341"/>
                </a:lnTo>
                <a:close/>
                <a:moveTo>
                  <a:pt x="0" y="1366"/>
                </a:moveTo>
                <a:lnTo>
                  <a:pt x="0" y="1362"/>
                </a:lnTo>
                <a:lnTo>
                  <a:pt x="0" y="1341"/>
                </a:lnTo>
                <a:lnTo>
                  <a:pt x="6" y="1341"/>
                </a:lnTo>
                <a:lnTo>
                  <a:pt x="6" y="1362"/>
                </a:lnTo>
                <a:lnTo>
                  <a:pt x="0" y="1366"/>
                </a:lnTo>
                <a:close/>
                <a:moveTo>
                  <a:pt x="0" y="1366"/>
                </a:moveTo>
                <a:lnTo>
                  <a:pt x="0" y="1364"/>
                </a:lnTo>
                <a:lnTo>
                  <a:pt x="0" y="1362"/>
                </a:lnTo>
                <a:lnTo>
                  <a:pt x="0" y="1366"/>
                </a:lnTo>
                <a:close/>
                <a:moveTo>
                  <a:pt x="0" y="1366"/>
                </a:moveTo>
                <a:lnTo>
                  <a:pt x="4" y="1362"/>
                </a:lnTo>
                <a:lnTo>
                  <a:pt x="0" y="1366"/>
                </a:lnTo>
                <a:close/>
                <a:moveTo>
                  <a:pt x="0" y="1366"/>
                </a:moveTo>
                <a:lnTo>
                  <a:pt x="0" y="1364"/>
                </a:lnTo>
                <a:lnTo>
                  <a:pt x="0" y="1362"/>
                </a:lnTo>
                <a:lnTo>
                  <a:pt x="0" y="1366"/>
                </a:lnTo>
                <a:close/>
                <a:moveTo>
                  <a:pt x="14" y="1387"/>
                </a:moveTo>
                <a:lnTo>
                  <a:pt x="8" y="1389"/>
                </a:lnTo>
                <a:lnTo>
                  <a:pt x="0" y="1366"/>
                </a:lnTo>
                <a:lnTo>
                  <a:pt x="6" y="1360"/>
                </a:lnTo>
                <a:lnTo>
                  <a:pt x="14" y="1385"/>
                </a:lnTo>
                <a:lnTo>
                  <a:pt x="14" y="1387"/>
                </a:lnTo>
                <a:close/>
                <a:moveTo>
                  <a:pt x="14" y="1385"/>
                </a:moveTo>
                <a:lnTo>
                  <a:pt x="14" y="1385"/>
                </a:lnTo>
                <a:lnTo>
                  <a:pt x="14" y="1387"/>
                </a:lnTo>
                <a:lnTo>
                  <a:pt x="14" y="1385"/>
                </a:lnTo>
                <a:close/>
                <a:moveTo>
                  <a:pt x="8" y="1401"/>
                </a:moveTo>
                <a:lnTo>
                  <a:pt x="6" y="1399"/>
                </a:lnTo>
                <a:lnTo>
                  <a:pt x="6" y="1387"/>
                </a:lnTo>
                <a:lnTo>
                  <a:pt x="14" y="1387"/>
                </a:lnTo>
                <a:lnTo>
                  <a:pt x="14" y="1399"/>
                </a:lnTo>
                <a:lnTo>
                  <a:pt x="8" y="1401"/>
                </a:lnTo>
                <a:close/>
                <a:moveTo>
                  <a:pt x="8" y="1401"/>
                </a:moveTo>
                <a:lnTo>
                  <a:pt x="6" y="1401"/>
                </a:lnTo>
                <a:lnTo>
                  <a:pt x="6" y="1399"/>
                </a:lnTo>
                <a:lnTo>
                  <a:pt x="8" y="1401"/>
                </a:lnTo>
                <a:close/>
                <a:moveTo>
                  <a:pt x="8" y="1401"/>
                </a:moveTo>
                <a:lnTo>
                  <a:pt x="10" y="1399"/>
                </a:lnTo>
                <a:lnTo>
                  <a:pt x="8" y="1401"/>
                </a:lnTo>
                <a:close/>
                <a:moveTo>
                  <a:pt x="8" y="1401"/>
                </a:moveTo>
                <a:lnTo>
                  <a:pt x="6" y="1401"/>
                </a:lnTo>
                <a:lnTo>
                  <a:pt x="6" y="1399"/>
                </a:lnTo>
                <a:lnTo>
                  <a:pt x="8" y="1401"/>
                </a:lnTo>
                <a:close/>
                <a:moveTo>
                  <a:pt x="14" y="1424"/>
                </a:moveTo>
                <a:lnTo>
                  <a:pt x="14" y="1424"/>
                </a:lnTo>
                <a:lnTo>
                  <a:pt x="8" y="1401"/>
                </a:lnTo>
                <a:lnTo>
                  <a:pt x="14" y="1397"/>
                </a:lnTo>
                <a:lnTo>
                  <a:pt x="19" y="1418"/>
                </a:lnTo>
                <a:lnTo>
                  <a:pt x="14" y="1424"/>
                </a:lnTo>
                <a:close/>
                <a:moveTo>
                  <a:pt x="14" y="1424"/>
                </a:moveTo>
                <a:lnTo>
                  <a:pt x="14" y="1424"/>
                </a:lnTo>
                <a:close/>
                <a:moveTo>
                  <a:pt x="27" y="1443"/>
                </a:moveTo>
                <a:lnTo>
                  <a:pt x="21" y="1449"/>
                </a:lnTo>
                <a:lnTo>
                  <a:pt x="14" y="1424"/>
                </a:lnTo>
                <a:lnTo>
                  <a:pt x="19" y="1418"/>
                </a:lnTo>
                <a:lnTo>
                  <a:pt x="27" y="1443"/>
                </a:lnTo>
                <a:close/>
                <a:moveTo>
                  <a:pt x="27" y="1443"/>
                </a:moveTo>
                <a:lnTo>
                  <a:pt x="27" y="1443"/>
                </a:lnTo>
                <a:close/>
                <a:moveTo>
                  <a:pt x="21" y="1449"/>
                </a:moveTo>
                <a:lnTo>
                  <a:pt x="25" y="1445"/>
                </a:lnTo>
                <a:lnTo>
                  <a:pt x="21" y="1449"/>
                </a:lnTo>
                <a:close/>
                <a:moveTo>
                  <a:pt x="27" y="1443"/>
                </a:moveTo>
                <a:lnTo>
                  <a:pt x="27" y="1443"/>
                </a:lnTo>
                <a:close/>
                <a:moveTo>
                  <a:pt x="35" y="1466"/>
                </a:moveTo>
                <a:lnTo>
                  <a:pt x="29" y="1470"/>
                </a:lnTo>
                <a:lnTo>
                  <a:pt x="21" y="1449"/>
                </a:lnTo>
                <a:lnTo>
                  <a:pt x="27" y="1443"/>
                </a:lnTo>
                <a:lnTo>
                  <a:pt x="35" y="1466"/>
                </a:lnTo>
                <a:close/>
                <a:moveTo>
                  <a:pt x="35" y="1466"/>
                </a:moveTo>
                <a:lnTo>
                  <a:pt x="35" y="1466"/>
                </a:lnTo>
                <a:close/>
                <a:moveTo>
                  <a:pt x="29" y="1470"/>
                </a:moveTo>
                <a:lnTo>
                  <a:pt x="31" y="1468"/>
                </a:lnTo>
                <a:lnTo>
                  <a:pt x="29" y="1470"/>
                </a:lnTo>
                <a:close/>
                <a:moveTo>
                  <a:pt x="35" y="1466"/>
                </a:moveTo>
                <a:lnTo>
                  <a:pt x="35" y="1466"/>
                </a:lnTo>
                <a:close/>
                <a:moveTo>
                  <a:pt x="37" y="1497"/>
                </a:moveTo>
                <a:lnTo>
                  <a:pt x="35" y="1495"/>
                </a:lnTo>
                <a:lnTo>
                  <a:pt x="29" y="1470"/>
                </a:lnTo>
                <a:lnTo>
                  <a:pt x="35" y="1466"/>
                </a:lnTo>
                <a:lnTo>
                  <a:pt x="42" y="1489"/>
                </a:lnTo>
                <a:lnTo>
                  <a:pt x="37" y="1497"/>
                </a:lnTo>
                <a:close/>
                <a:moveTo>
                  <a:pt x="37" y="1497"/>
                </a:moveTo>
                <a:lnTo>
                  <a:pt x="35" y="1495"/>
                </a:lnTo>
                <a:lnTo>
                  <a:pt x="37" y="1497"/>
                </a:lnTo>
                <a:close/>
                <a:moveTo>
                  <a:pt x="48" y="1501"/>
                </a:moveTo>
                <a:lnTo>
                  <a:pt x="42" y="1506"/>
                </a:lnTo>
                <a:lnTo>
                  <a:pt x="37" y="1497"/>
                </a:lnTo>
                <a:lnTo>
                  <a:pt x="40" y="1489"/>
                </a:lnTo>
                <a:lnTo>
                  <a:pt x="48" y="1499"/>
                </a:lnTo>
                <a:lnTo>
                  <a:pt x="48" y="1501"/>
                </a:lnTo>
                <a:close/>
                <a:moveTo>
                  <a:pt x="48" y="1499"/>
                </a:moveTo>
                <a:lnTo>
                  <a:pt x="48" y="1501"/>
                </a:lnTo>
                <a:lnTo>
                  <a:pt x="48" y="1499"/>
                </a:lnTo>
                <a:close/>
                <a:moveTo>
                  <a:pt x="42" y="1506"/>
                </a:moveTo>
                <a:lnTo>
                  <a:pt x="44" y="1503"/>
                </a:lnTo>
                <a:lnTo>
                  <a:pt x="42" y="1506"/>
                </a:lnTo>
                <a:close/>
                <a:moveTo>
                  <a:pt x="48" y="1499"/>
                </a:moveTo>
                <a:lnTo>
                  <a:pt x="48" y="1501"/>
                </a:lnTo>
                <a:lnTo>
                  <a:pt x="48" y="1499"/>
                </a:lnTo>
                <a:close/>
                <a:moveTo>
                  <a:pt x="50" y="1531"/>
                </a:moveTo>
                <a:lnTo>
                  <a:pt x="48" y="1529"/>
                </a:lnTo>
                <a:lnTo>
                  <a:pt x="42" y="1506"/>
                </a:lnTo>
                <a:lnTo>
                  <a:pt x="48" y="1501"/>
                </a:lnTo>
                <a:lnTo>
                  <a:pt x="56" y="1526"/>
                </a:lnTo>
                <a:lnTo>
                  <a:pt x="50" y="1531"/>
                </a:lnTo>
                <a:close/>
                <a:moveTo>
                  <a:pt x="50" y="1531"/>
                </a:moveTo>
                <a:lnTo>
                  <a:pt x="50" y="1531"/>
                </a:lnTo>
                <a:lnTo>
                  <a:pt x="48" y="1529"/>
                </a:lnTo>
                <a:lnTo>
                  <a:pt x="50" y="1531"/>
                </a:lnTo>
                <a:close/>
                <a:moveTo>
                  <a:pt x="69" y="1549"/>
                </a:moveTo>
                <a:lnTo>
                  <a:pt x="64" y="1554"/>
                </a:lnTo>
                <a:lnTo>
                  <a:pt x="50" y="1531"/>
                </a:lnTo>
                <a:lnTo>
                  <a:pt x="54" y="1524"/>
                </a:lnTo>
                <a:lnTo>
                  <a:pt x="69" y="1547"/>
                </a:lnTo>
                <a:lnTo>
                  <a:pt x="69" y="1549"/>
                </a:lnTo>
                <a:close/>
                <a:moveTo>
                  <a:pt x="69" y="1547"/>
                </a:moveTo>
                <a:lnTo>
                  <a:pt x="69" y="1547"/>
                </a:lnTo>
                <a:lnTo>
                  <a:pt x="69" y="1549"/>
                </a:lnTo>
                <a:lnTo>
                  <a:pt x="69" y="1547"/>
                </a:lnTo>
                <a:close/>
                <a:moveTo>
                  <a:pt x="64" y="1552"/>
                </a:moveTo>
                <a:lnTo>
                  <a:pt x="67" y="1550"/>
                </a:lnTo>
                <a:lnTo>
                  <a:pt x="64" y="1552"/>
                </a:lnTo>
                <a:close/>
                <a:moveTo>
                  <a:pt x="69" y="1547"/>
                </a:moveTo>
                <a:lnTo>
                  <a:pt x="69" y="1547"/>
                </a:lnTo>
                <a:lnTo>
                  <a:pt x="69" y="1549"/>
                </a:lnTo>
                <a:lnTo>
                  <a:pt x="69" y="1547"/>
                </a:lnTo>
                <a:close/>
                <a:moveTo>
                  <a:pt x="71" y="1579"/>
                </a:moveTo>
                <a:lnTo>
                  <a:pt x="71" y="1577"/>
                </a:lnTo>
                <a:lnTo>
                  <a:pt x="64" y="1552"/>
                </a:lnTo>
                <a:lnTo>
                  <a:pt x="69" y="1549"/>
                </a:lnTo>
                <a:lnTo>
                  <a:pt x="77" y="1572"/>
                </a:lnTo>
                <a:lnTo>
                  <a:pt x="71" y="1579"/>
                </a:lnTo>
                <a:close/>
                <a:moveTo>
                  <a:pt x="71" y="1579"/>
                </a:moveTo>
                <a:lnTo>
                  <a:pt x="71" y="1577"/>
                </a:lnTo>
                <a:lnTo>
                  <a:pt x="71" y="1579"/>
                </a:lnTo>
                <a:close/>
                <a:moveTo>
                  <a:pt x="90" y="1593"/>
                </a:moveTo>
                <a:lnTo>
                  <a:pt x="87" y="1600"/>
                </a:lnTo>
                <a:lnTo>
                  <a:pt x="71" y="1579"/>
                </a:lnTo>
                <a:lnTo>
                  <a:pt x="75" y="1570"/>
                </a:lnTo>
                <a:lnTo>
                  <a:pt x="90" y="1593"/>
                </a:lnTo>
                <a:close/>
                <a:moveTo>
                  <a:pt x="90" y="1593"/>
                </a:moveTo>
                <a:lnTo>
                  <a:pt x="90" y="1593"/>
                </a:lnTo>
                <a:close/>
                <a:moveTo>
                  <a:pt x="87" y="1600"/>
                </a:moveTo>
                <a:lnTo>
                  <a:pt x="88" y="1597"/>
                </a:lnTo>
                <a:lnTo>
                  <a:pt x="87" y="1600"/>
                </a:lnTo>
                <a:close/>
                <a:moveTo>
                  <a:pt x="90" y="1593"/>
                </a:moveTo>
                <a:lnTo>
                  <a:pt x="90" y="1593"/>
                </a:lnTo>
                <a:close/>
                <a:moveTo>
                  <a:pt x="98" y="1604"/>
                </a:moveTo>
                <a:lnTo>
                  <a:pt x="92" y="1612"/>
                </a:lnTo>
                <a:lnTo>
                  <a:pt x="87" y="1600"/>
                </a:lnTo>
                <a:lnTo>
                  <a:pt x="90" y="1593"/>
                </a:lnTo>
                <a:lnTo>
                  <a:pt x="98" y="1604"/>
                </a:lnTo>
                <a:close/>
                <a:moveTo>
                  <a:pt x="98" y="1604"/>
                </a:moveTo>
                <a:lnTo>
                  <a:pt x="98" y="1604"/>
                </a:lnTo>
                <a:close/>
                <a:moveTo>
                  <a:pt x="106" y="1637"/>
                </a:moveTo>
                <a:lnTo>
                  <a:pt x="106" y="1637"/>
                </a:lnTo>
                <a:lnTo>
                  <a:pt x="92" y="1612"/>
                </a:lnTo>
                <a:lnTo>
                  <a:pt x="98" y="1604"/>
                </a:lnTo>
                <a:lnTo>
                  <a:pt x="111" y="1629"/>
                </a:lnTo>
                <a:lnTo>
                  <a:pt x="106" y="1637"/>
                </a:lnTo>
                <a:close/>
                <a:moveTo>
                  <a:pt x="106" y="1637"/>
                </a:moveTo>
                <a:lnTo>
                  <a:pt x="106" y="1637"/>
                </a:lnTo>
                <a:close/>
                <a:moveTo>
                  <a:pt x="106" y="1637"/>
                </a:moveTo>
                <a:lnTo>
                  <a:pt x="108" y="1633"/>
                </a:lnTo>
                <a:lnTo>
                  <a:pt x="106" y="1637"/>
                </a:lnTo>
                <a:close/>
                <a:moveTo>
                  <a:pt x="106" y="1637"/>
                </a:moveTo>
                <a:lnTo>
                  <a:pt x="106" y="1637"/>
                </a:lnTo>
                <a:close/>
                <a:moveTo>
                  <a:pt x="125" y="1650"/>
                </a:moveTo>
                <a:lnTo>
                  <a:pt x="121" y="1658"/>
                </a:lnTo>
                <a:lnTo>
                  <a:pt x="106" y="1637"/>
                </a:lnTo>
                <a:lnTo>
                  <a:pt x="111" y="1627"/>
                </a:lnTo>
                <a:lnTo>
                  <a:pt x="125" y="1650"/>
                </a:lnTo>
                <a:close/>
                <a:moveTo>
                  <a:pt x="125" y="1650"/>
                </a:moveTo>
                <a:lnTo>
                  <a:pt x="125" y="1650"/>
                </a:lnTo>
                <a:close/>
                <a:moveTo>
                  <a:pt x="135" y="1685"/>
                </a:moveTo>
                <a:lnTo>
                  <a:pt x="135" y="1683"/>
                </a:lnTo>
                <a:lnTo>
                  <a:pt x="121" y="1658"/>
                </a:lnTo>
                <a:lnTo>
                  <a:pt x="125" y="1650"/>
                </a:lnTo>
                <a:lnTo>
                  <a:pt x="138" y="1675"/>
                </a:lnTo>
                <a:lnTo>
                  <a:pt x="135" y="1685"/>
                </a:lnTo>
                <a:close/>
                <a:moveTo>
                  <a:pt x="135" y="1685"/>
                </a:moveTo>
                <a:lnTo>
                  <a:pt x="135" y="1685"/>
                </a:lnTo>
                <a:lnTo>
                  <a:pt x="135" y="1683"/>
                </a:lnTo>
                <a:lnTo>
                  <a:pt x="135" y="1685"/>
                </a:lnTo>
                <a:close/>
                <a:moveTo>
                  <a:pt x="135" y="1685"/>
                </a:moveTo>
                <a:lnTo>
                  <a:pt x="136" y="1679"/>
                </a:lnTo>
                <a:lnTo>
                  <a:pt x="135" y="1685"/>
                </a:lnTo>
                <a:close/>
                <a:moveTo>
                  <a:pt x="135" y="1685"/>
                </a:moveTo>
                <a:lnTo>
                  <a:pt x="135" y="1685"/>
                </a:lnTo>
                <a:lnTo>
                  <a:pt x="135" y="1683"/>
                </a:lnTo>
                <a:lnTo>
                  <a:pt x="135" y="1685"/>
                </a:lnTo>
                <a:close/>
                <a:moveTo>
                  <a:pt x="159" y="1687"/>
                </a:moveTo>
                <a:lnTo>
                  <a:pt x="158" y="1696"/>
                </a:lnTo>
                <a:lnTo>
                  <a:pt x="135" y="1685"/>
                </a:lnTo>
                <a:lnTo>
                  <a:pt x="138" y="1673"/>
                </a:lnTo>
                <a:lnTo>
                  <a:pt x="159" y="1685"/>
                </a:lnTo>
                <a:lnTo>
                  <a:pt x="159" y="1687"/>
                </a:lnTo>
                <a:close/>
                <a:moveTo>
                  <a:pt x="159" y="1685"/>
                </a:moveTo>
                <a:lnTo>
                  <a:pt x="159" y="1685"/>
                </a:lnTo>
                <a:lnTo>
                  <a:pt x="159" y="1687"/>
                </a:lnTo>
                <a:lnTo>
                  <a:pt x="159" y="1685"/>
                </a:lnTo>
                <a:close/>
                <a:moveTo>
                  <a:pt x="173" y="1708"/>
                </a:moveTo>
                <a:lnTo>
                  <a:pt x="169" y="1717"/>
                </a:lnTo>
                <a:lnTo>
                  <a:pt x="156" y="1694"/>
                </a:lnTo>
                <a:lnTo>
                  <a:pt x="159" y="1687"/>
                </a:lnTo>
                <a:lnTo>
                  <a:pt x="173" y="1708"/>
                </a:lnTo>
                <a:close/>
                <a:moveTo>
                  <a:pt x="169" y="1717"/>
                </a:moveTo>
                <a:lnTo>
                  <a:pt x="171" y="1712"/>
                </a:lnTo>
                <a:lnTo>
                  <a:pt x="169" y="1717"/>
                </a:lnTo>
                <a:close/>
                <a:moveTo>
                  <a:pt x="184" y="1742"/>
                </a:moveTo>
                <a:lnTo>
                  <a:pt x="184" y="1740"/>
                </a:lnTo>
                <a:lnTo>
                  <a:pt x="169" y="1717"/>
                </a:lnTo>
                <a:lnTo>
                  <a:pt x="173" y="1708"/>
                </a:lnTo>
                <a:lnTo>
                  <a:pt x="188" y="1733"/>
                </a:lnTo>
                <a:lnTo>
                  <a:pt x="184" y="1742"/>
                </a:lnTo>
                <a:close/>
                <a:moveTo>
                  <a:pt x="184" y="1742"/>
                </a:moveTo>
                <a:lnTo>
                  <a:pt x="184" y="1742"/>
                </a:lnTo>
                <a:lnTo>
                  <a:pt x="184" y="1740"/>
                </a:lnTo>
                <a:lnTo>
                  <a:pt x="184" y="1742"/>
                </a:lnTo>
                <a:close/>
                <a:moveTo>
                  <a:pt x="184" y="1742"/>
                </a:moveTo>
                <a:lnTo>
                  <a:pt x="186" y="1737"/>
                </a:lnTo>
                <a:lnTo>
                  <a:pt x="184" y="1742"/>
                </a:lnTo>
                <a:close/>
                <a:moveTo>
                  <a:pt x="184" y="1742"/>
                </a:moveTo>
                <a:lnTo>
                  <a:pt x="184" y="1742"/>
                </a:lnTo>
                <a:lnTo>
                  <a:pt x="184" y="1740"/>
                </a:lnTo>
                <a:lnTo>
                  <a:pt x="184" y="1742"/>
                </a:lnTo>
                <a:close/>
                <a:moveTo>
                  <a:pt x="207" y="1744"/>
                </a:moveTo>
                <a:lnTo>
                  <a:pt x="205" y="1754"/>
                </a:lnTo>
                <a:lnTo>
                  <a:pt x="184" y="1742"/>
                </a:lnTo>
                <a:lnTo>
                  <a:pt x="186" y="1731"/>
                </a:lnTo>
                <a:lnTo>
                  <a:pt x="207" y="1742"/>
                </a:lnTo>
                <a:lnTo>
                  <a:pt x="207" y="1744"/>
                </a:lnTo>
                <a:close/>
                <a:moveTo>
                  <a:pt x="207" y="1742"/>
                </a:moveTo>
                <a:lnTo>
                  <a:pt x="207" y="1742"/>
                </a:lnTo>
                <a:lnTo>
                  <a:pt x="207" y="1744"/>
                </a:lnTo>
                <a:lnTo>
                  <a:pt x="207" y="1742"/>
                </a:lnTo>
                <a:close/>
                <a:moveTo>
                  <a:pt x="227" y="1777"/>
                </a:moveTo>
                <a:lnTo>
                  <a:pt x="227" y="1777"/>
                </a:lnTo>
                <a:lnTo>
                  <a:pt x="204" y="1752"/>
                </a:lnTo>
                <a:lnTo>
                  <a:pt x="207" y="1744"/>
                </a:lnTo>
                <a:lnTo>
                  <a:pt x="230" y="1767"/>
                </a:lnTo>
                <a:lnTo>
                  <a:pt x="227" y="1777"/>
                </a:lnTo>
                <a:close/>
                <a:moveTo>
                  <a:pt x="227" y="1777"/>
                </a:moveTo>
                <a:lnTo>
                  <a:pt x="227" y="1777"/>
                </a:lnTo>
                <a:close/>
                <a:moveTo>
                  <a:pt x="227" y="1777"/>
                </a:moveTo>
                <a:lnTo>
                  <a:pt x="229" y="1773"/>
                </a:lnTo>
                <a:lnTo>
                  <a:pt x="227" y="1777"/>
                </a:lnTo>
                <a:close/>
                <a:moveTo>
                  <a:pt x="227" y="1777"/>
                </a:moveTo>
                <a:lnTo>
                  <a:pt x="227" y="1777"/>
                </a:lnTo>
                <a:close/>
                <a:moveTo>
                  <a:pt x="248" y="1800"/>
                </a:moveTo>
                <a:lnTo>
                  <a:pt x="248" y="1800"/>
                </a:lnTo>
                <a:lnTo>
                  <a:pt x="227" y="1777"/>
                </a:lnTo>
                <a:lnTo>
                  <a:pt x="230" y="1767"/>
                </a:lnTo>
                <a:lnTo>
                  <a:pt x="252" y="1790"/>
                </a:lnTo>
                <a:lnTo>
                  <a:pt x="248" y="1800"/>
                </a:lnTo>
                <a:close/>
                <a:moveTo>
                  <a:pt x="248" y="1800"/>
                </a:moveTo>
                <a:lnTo>
                  <a:pt x="248" y="1800"/>
                </a:lnTo>
                <a:close/>
                <a:moveTo>
                  <a:pt x="265" y="1802"/>
                </a:moveTo>
                <a:lnTo>
                  <a:pt x="261" y="1811"/>
                </a:lnTo>
                <a:lnTo>
                  <a:pt x="248" y="1800"/>
                </a:lnTo>
                <a:lnTo>
                  <a:pt x="252" y="1790"/>
                </a:lnTo>
                <a:lnTo>
                  <a:pt x="265" y="1802"/>
                </a:lnTo>
                <a:close/>
                <a:moveTo>
                  <a:pt x="265" y="1802"/>
                </a:moveTo>
                <a:lnTo>
                  <a:pt x="265" y="1802"/>
                </a:lnTo>
                <a:close/>
                <a:moveTo>
                  <a:pt x="261" y="1811"/>
                </a:moveTo>
                <a:lnTo>
                  <a:pt x="263" y="1806"/>
                </a:lnTo>
                <a:lnTo>
                  <a:pt x="261" y="1811"/>
                </a:lnTo>
                <a:close/>
                <a:moveTo>
                  <a:pt x="265" y="1802"/>
                </a:moveTo>
                <a:lnTo>
                  <a:pt x="265" y="1802"/>
                </a:lnTo>
                <a:close/>
                <a:moveTo>
                  <a:pt x="282" y="1835"/>
                </a:moveTo>
                <a:lnTo>
                  <a:pt x="282" y="1835"/>
                </a:lnTo>
                <a:lnTo>
                  <a:pt x="261" y="1811"/>
                </a:lnTo>
                <a:lnTo>
                  <a:pt x="265" y="1802"/>
                </a:lnTo>
                <a:lnTo>
                  <a:pt x="286" y="1825"/>
                </a:lnTo>
                <a:lnTo>
                  <a:pt x="282" y="1835"/>
                </a:lnTo>
                <a:close/>
                <a:moveTo>
                  <a:pt x="282" y="1835"/>
                </a:moveTo>
                <a:lnTo>
                  <a:pt x="282" y="1835"/>
                </a:lnTo>
                <a:close/>
                <a:moveTo>
                  <a:pt x="311" y="1858"/>
                </a:moveTo>
                <a:lnTo>
                  <a:pt x="311" y="1858"/>
                </a:lnTo>
                <a:lnTo>
                  <a:pt x="282" y="1835"/>
                </a:lnTo>
                <a:lnTo>
                  <a:pt x="286" y="1825"/>
                </a:lnTo>
                <a:lnTo>
                  <a:pt x="313" y="1848"/>
                </a:lnTo>
                <a:lnTo>
                  <a:pt x="311" y="1858"/>
                </a:lnTo>
                <a:close/>
                <a:moveTo>
                  <a:pt x="311" y="1858"/>
                </a:moveTo>
                <a:lnTo>
                  <a:pt x="311" y="1858"/>
                </a:lnTo>
                <a:close/>
                <a:moveTo>
                  <a:pt x="311" y="1858"/>
                </a:moveTo>
                <a:lnTo>
                  <a:pt x="313" y="1854"/>
                </a:lnTo>
                <a:lnTo>
                  <a:pt x="311" y="1858"/>
                </a:lnTo>
                <a:close/>
                <a:moveTo>
                  <a:pt x="311" y="1858"/>
                </a:moveTo>
                <a:lnTo>
                  <a:pt x="311" y="1858"/>
                </a:lnTo>
                <a:close/>
                <a:moveTo>
                  <a:pt x="334" y="1861"/>
                </a:moveTo>
                <a:lnTo>
                  <a:pt x="332" y="1871"/>
                </a:lnTo>
                <a:lnTo>
                  <a:pt x="311" y="1858"/>
                </a:lnTo>
                <a:lnTo>
                  <a:pt x="313" y="1848"/>
                </a:lnTo>
                <a:lnTo>
                  <a:pt x="334" y="1861"/>
                </a:lnTo>
                <a:close/>
                <a:moveTo>
                  <a:pt x="334" y="1861"/>
                </a:moveTo>
                <a:lnTo>
                  <a:pt x="334" y="1861"/>
                </a:lnTo>
                <a:close/>
                <a:moveTo>
                  <a:pt x="353" y="1894"/>
                </a:moveTo>
                <a:lnTo>
                  <a:pt x="351" y="1892"/>
                </a:lnTo>
                <a:lnTo>
                  <a:pt x="330" y="1871"/>
                </a:lnTo>
                <a:lnTo>
                  <a:pt x="334" y="1861"/>
                </a:lnTo>
                <a:lnTo>
                  <a:pt x="355" y="1884"/>
                </a:lnTo>
                <a:lnTo>
                  <a:pt x="353" y="1894"/>
                </a:lnTo>
                <a:close/>
                <a:moveTo>
                  <a:pt x="353" y="1894"/>
                </a:moveTo>
                <a:lnTo>
                  <a:pt x="353" y="1894"/>
                </a:lnTo>
                <a:lnTo>
                  <a:pt x="351" y="1892"/>
                </a:lnTo>
                <a:lnTo>
                  <a:pt x="353" y="1894"/>
                </a:lnTo>
                <a:close/>
                <a:moveTo>
                  <a:pt x="353" y="1894"/>
                </a:moveTo>
                <a:lnTo>
                  <a:pt x="353" y="1888"/>
                </a:lnTo>
                <a:lnTo>
                  <a:pt x="353" y="1894"/>
                </a:lnTo>
                <a:close/>
                <a:moveTo>
                  <a:pt x="353" y="1894"/>
                </a:moveTo>
                <a:lnTo>
                  <a:pt x="353" y="1894"/>
                </a:lnTo>
                <a:lnTo>
                  <a:pt x="351" y="1892"/>
                </a:lnTo>
                <a:lnTo>
                  <a:pt x="353" y="1894"/>
                </a:lnTo>
                <a:close/>
                <a:moveTo>
                  <a:pt x="382" y="1917"/>
                </a:moveTo>
                <a:lnTo>
                  <a:pt x="380" y="1917"/>
                </a:lnTo>
                <a:lnTo>
                  <a:pt x="353" y="1894"/>
                </a:lnTo>
                <a:lnTo>
                  <a:pt x="355" y="1883"/>
                </a:lnTo>
                <a:lnTo>
                  <a:pt x="384" y="1907"/>
                </a:lnTo>
                <a:lnTo>
                  <a:pt x="382" y="1917"/>
                </a:lnTo>
                <a:close/>
                <a:moveTo>
                  <a:pt x="382" y="1917"/>
                </a:moveTo>
                <a:lnTo>
                  <a:pt x="380" y="1917"/>
                </a:lnTo>
                <a:lnTo>
                  <a:pt x="382" y="1917"/>
                </a:lnTo>
                <a:close/>
                <a:moveTo>
                  <a:pt x="405" y="1919"/>
                </a:moveTo>
                <a:lnTo>
                  <a:pt x="403" y="1929"/>
                </a:lnTo>
                <a:lnTo>
                  <a:pt x="382" y="1917"/>
                </a:lnTo>
                <a:lnTo>
                  <a:pt x="384" y="1907"/>
                </a:lnTo>
                <a:lnTo>
                  <a:pt x="405" y="1919"/>
                </a:lnTo>
                <a:close/>
                <a:moveTo>
                  <a:pt x="405" y="1919"/>
                </a:moveTo>
                <a:lnTo>
                  <a:pt x="405" y="1919"/>
                </a:lnTo>
                <a:close/>
                <a:moveTo>
                  <a:pt x="401" y="1929"/>
                </a:moveTo>
                <a:lnTo>
                  <a:pt x="403" y="1925"/>
                </a:lnTo>
                <a:lnTo>
                  <a:pt x="401" y="1929"/>
                </a:lnTo>
                <a:close/>
                <a:moveTo>
                  <a:pt x="405" y="1919"/>
                </a:moveTo>
                <a:lnTo>
                  <a:pt x="405" y="1919"/>
                </a:lnTo>
                <a:close/>
                <a:moveTo>
                  <a:pt x="430" y="1952"/>
                </a:moveTo>
                <a:lnTo>
                  <a:pt x="430" y="1952"/>
                </a:lnTo>
                <a:lnTo>
                  <a:pt x="401" y="1929"/>
                </a:lnTo>
                <a:lnTo>
                  <a:pt x="405" y="1919"/>
                </a:lnTo>
                <a:lnTo>
                  <a:pt x="432" y="1942"/>
                </a:lnTo>
                <a:lnTo>
                  <a:pt x="430" y="1952"/>
                </a:lnTo>
                <a:close/>
                <a:moveTo>
                  <a:pt x="430" y="1952"/>
                </a:moveTo>
                <a:lnTo>
                  <a:pt x="430" y="1952"/>
                </a:lnTo>
                <a:close/>
                <a:moveTo>
                  <a:pt x="461" y="1952"/>
                </a:moveTo>
                <a:lnTo>
                  <a:pt x="459" y="1963"/>
                </a:lnTo>
                <a:lnTo>
                  <a:pt x="430" y="1952"/>
                </a:lnTo>
                <a:lnTo>
                  <a:pt x="432" y="1940"/>
                </a:lnTo>
                <a:lnTo>
                  <a:pt x="459" y="1952"/>
                </a:lnTo>
                <a:lnTo>
                  <a:pt x="461" y="1952"/>
                </a:lnTo>
                <a:close/>
                <a:moveTo>
                  <a:pt x="459" y="1952"/>
                </a:moveTo>
                <a:lnTo>
                  <a:pt x="461" y="1952"/>
                </a:lnTo>
                <a:lnTo>
                  <a:pt x="459" y="1952"/>
                </a:lnTo>
                <a:close/>
                <a:moveTo>
                  <a:pt x="457" y="1963"/>
                </a:moveTo>
                <a:lnTo>
                  <a:pt x="459" y="1957"/>
                </a:lnTo>
                <a:lnTo>
                  <a:pt x="457" y="1963"/>
                </a:lnTo>
                <a:close/>
                <a:moveTo>
                  <a:pt x="459" y="1952"/>
                </a:moveTo>
                <a:lnTo>
                  <a:pt x="461" y="1952"/>
                </a:lnTo>
                <a:lnTo>
                  <a:pt x="459" y="1952"/>
                </a:lnTo>
                <a:close/>
                <a:moveTo>
                  <a:pt x="486" y="1988"/>
                </a:moveTo>
                <a:lnTo>
                  <a:pt x="486" y="1986"/>
                </a:lnTo>
                <a:lnTo>
                  <a:pt x="457" y="1963"/>
                </a:lnTo>
                <a:lnTo>
                  <a:pt x="461" y="1952"/>
                </a:lnTo>
                <a:lnTo>
                  <a:pt x="489" y="1977"/>
                </a:lnTo>
                <a:lnTo>
                  <a:pt x="486" y="1988"/>
                </a:lnTo>
                <a:close/>
                <a:moveTo>
                  <a:pt x="486" y="1988"/>
                </a:moveTo>
                <a:lnTo>
                  <a:pt x="486" y="1986"/>
                </a:lnTo>
                <a:lnTo>
                  <a:pt x="486" y="1988"/>
                </a:lnTo>
                <a:close/>
                <a:moveTo>
                  <a:pt x="516" y="1988"/>
                </a:moveTo>
                <a:lnTo>
                  <a:pt x="514" y="1998"/>
                </a:lnTo>
                <a:lnTo>
                  <a:pt x="486" y="1988"/>
                </a:lnTo>
                <a:lnTo>
                  <a:pt x="488" y="1977"/>
                </a:lnTo>
                <a:lnTo>
                  <a:pt x="516" y="1988"/>
                </a:lnTo>
                <a:close/>
                <a:moveTo>
                  <a:pt x="516" y="1988"/>
                </a:moveTo>
                <a:lnTo>
                  <a:pt x="516" y="1988"/>
                </a:lnTo>
                <a:close/>
                <a:moveTo>
                  <a:pt x="514" y="1998"/>
                </a:moveTo>
                <a:lnTo>
                  <a:pt x="514" y="1994"/>
                </a:lnTo>
                <a:lnTo>
                  <a:pt x="514" y="1998"/>
                </a:lnTo>
                <a:close/>
                <a:moveTo>
                  <a:pt x="516" y="1988"/>
                </a:moveTo>
                <a:lnTo>
                  <a:pt x="516" y="1988"/>
                </a:lnTo>
                <a:close/>
                <a:moveTo>
                  <a:pt x="543" y="2023"/>
                </a:moveTo>
                <a:lnTo>
                  <a:pt x="541" y="2023"/>
                </a:lnTo>
                <a:lnTo>
                  <a:pt x="514" y="1998"/>
                </a:lnTo>
                <a:lnTo>
                  <a:pt x="516" y="1988"/>
                </a:lnTo>
                <a:lnTo>
                  <a:pt x="545" y="2013"/>
                </a:lnTo>
                <a:lnTo>
                  <a:pt x="543" y="2023"/>
                </a:lnTo>
                <a:close/>
                <a:moveTo>
                  <a:pt x="543" y="2023"/>
                </a:moveTo>
                <a:lnTo>
                  <a:pt x="541" y="2023"/>
                </a:lnTo>
                <a:lnTo>
                  <a:pt x="543" y="2023"/>
                </a:lnTo>
                <a:close/>
                <a:moveTo>
                  <a:pt x="543" y="2023"/>
                </a:moveTo>
                <a:lnTo>
                  <a:pt x="543" y="2017"/>
                </a:lnTo>
                <a:lnTo>
                  <a:pt x="543" y="2023"/>
                </a:lnTo>
                <a:close/>
                <a:moveTo>
                  <a:pt x="543" y="2023"/>
                </a:moveTo>
                <a:lnTo>
                  <a:pt x="541" y="2023"/>
                </a:lnTo>
                <a:lnTo>
                  <a:pt x="543" y="2023"/>
                </a:lnTo>
                <a:close/>
                <a:moveTo>
                  <a:pt x="574" y="2023"/>
                </a:moveTo>
                <a:lnTo>
                  <a:pt x="570" y="2034"/>
                </a:lnTo>
                <a:lnTo>
                  <a:pt x="543" y="2023"/>
                </a:lnTo>
                <a:lnTo>
                  <a:pt x="545" y="2011"/>
                </a:lnTo>
                <a:lnTo>
                  <a:pt x="572" y="2023"/>
                </a:lnTo>
                <a:lnTo>
                  <a:pt x="574" y="2023"/>
                </a:lnTo>
                <a:close/>
                <a:moveTo>
                  <a:pt x="572" y="2023"/>
                </a:moveTo>
                <a:lnTo>
                  <a:pt x="572" y="2023"/>
                </a:lnTo>
                <a:lnTo>
                  <a:pt x="574" y="2023"/>
                </a:lnTo>
                <a:lnTo>
                  <a:pt x="572" y="2023"/>
                </a:lnTo>
                <a:close/>
                <a:moveTo>
                  <a:pt x="599" y="2057"/>
                </a:moveTo>
                <a:lnTo>
                  <a:pt x="599" y="2055"/>
                </a:lnTo>
                <a:lnTo>
                  <a:pt x="570" y="2034"/>
                </a:lnTo>
                <a:lnTo>
                  <a:pt x="574" y="2023"/>
                </a:lnTo>
                <a:lnTo>
                  <a:pt x="601" y="2046"/>
                </a:lnTo>
                <a:lnTo>
                  <a:pt x="599" y="2057"/>
                </a:lnTo>
                <a:close/>
                <a:moveTo>
                  <a:pt x="599" y="2057"/>
                </a:moveTo>
                <a:lnTo>
                  <a:pt x="599" y="2055"/>
                </a:lnTo>
                <a:lnTo>
                  <a:pt x="599" y="2057"/>
                </a:lnTo>
                <a:close/>
                <a:moveTo>
                  <a:pt x="599" y="2057"/>
                </a:moveTo>
                <a:lnTo>
                  <a:pt x="599" y="2051"/>
                </a:lnTo>
                <a:lnTo>
                  <a:pt x="599" y="2057"/>
                </a:lnTo>
                <a:close/>
                <a:moveTo>
                  <a:pt x="599" y="2057"/>
                </a:moveTo>
                <a:lnTo>
                  <a:pt x="599" y="2055"/>
                </a:lnTo>
                <a:lnTo>
                  <a:pt x="599" y="2057"/>
                </a:lnTo>
                <a:close/>
                <a:moveTo>
                  <a:pt x="628" y="2069"/>
                </a:moveTo>
                <a:lnTo>
                  <a:pt x="628" y="2069"/>
                </a:lnTo>
                <a:lnTo>
                  <a:pt x="599" y="2057"/>
                </a:lnTo>
                <a:lnTo>
                  <a:pt x="601" y="2046"/>
                </a:lnTo>
                <a:lnTo>
                  <a:pt x="630" y="2059"/>
                </a:lnTo>
                <a:lnTo>
                  <a:pt x="628" y="2069"/>
                </a:lnTo>
                <a:close/>
                <a:moveTo>
                  <a:pt x="628" y="2069"/>
                </a:moveTo>
                <a:lnTo>
                  <a:pt x="628" y="2069"/>
                </a:lnTo>
                <a:close/>
                <a:moveTo>
                  <a:pt x="664" y="2071"/>
                </a:moveTo>
                <a:lnTo>
                  <a:pt x="662" y="2080"/>
                </a:lnTo>
                <a:lnTo>
                  <a:pt x="628" y="2069"/>
                </a:lnTo>
                <a:lnTo>
                  <a:pt x="628" y="2059"/>
                </a:lnTo>
                <a:lnTo>
                  <a:pt x="664" y="2071"/>
                </a:lnTo>
                <a:close/>
                <a:moveTo>
                  <a:pt x="664" y="2071"/>
                </a:moveTo>
                <a:lnTo>
                  <a:pt x="664" y="2071"/>
                </a:lnTo>
                <a:close/>
                <a:moveTo>
                  <a:pt x="662" y="2080"/>
                </a:moveTo>
                <a:lnTo>
                  <a:pt x="662" y="2074"/>
                </a:lnTo>
                <a:lnTo>
                  <a:pt x="662" y="2080"/>
                </a:lnTo>
                <a:close/>
                <a:moveTo>
                  <a:pt x="664" y="2071"/>
                </a:moveTo>
                <a:lnTo>
                  <a:pt x="664" y="2071"/>
                </a:lnTo>
                <a:close/>
                <a:moveTo>
                  <a:pt x="691" y="2103"/>
                </a:moveTo>
                <a:lnTo>
                  <a:pt x="689" y="2103"/>
                </a:lnTo>
                <a:lnTo>
                  <a:pt x="662" y="2080"/>
                </a:lnTo>
                <a:lnTo>
                  <a:pt x="664" y="2071"/>
                </a:lnTo>
                <a:lnTo>
                  <a:pt x="693" y="2092"/>
                </a:lnTo>
                <a:lnTo>
                  <a:pt x="691" y="2103"/>
                </a:lnTo>
                <a:close/>
                <a:moveTo>
                  <a:pt x="691" y="2103"/>
                </a:moveTo>
                <a:lnTo>
                  <a:pt x="689" y="2103"/>
                </a:lnTo>
                <a:lnTo>
                  <a:pt x="691" y="2103"/>
                </a:lnTo>
                <a:close/>
                <a:moveTo>
                  <a:pt x="727" y="2105"/>
                </a:moveTo>
                <a:lnTo>
                  <a:pt x="725" y="2117"/>
                </a:lnTo>
                <a:lnTo>
                  <a:pt x="691" y="2103"/>
                </a:lnTo>
                <a:lnTo>
                  <a:pt x="691" y="2092"/>
                </a:lnTo>
                <a:lnTo>
                  <a:pt x="727" y="2105"/>
                </a:lnTo>
                <a:close/>
                <a:moveTo>
                  <a:pt x="727" y="2105"/>
                </a:moveTo>
                <a:lnTo>
                  <a:pt x="727" y="2105"/>
                </a:lnTo>
                <a:close/>
                <a:moveTo>
                  <a:pt x="725" y="2117"/>
                </a:moveTo>
                <a:lnTo>
                  <a:pt x="725" y="2111"/>
                </a:lnTo>
                <a:lnTo>
                  <a:pt x="725" y="2117"/>
                </a:lnTo>
                <a:close/>
                <a:moveTo>
                  <a:pt x="727" y="2105"/>
                </a:moveTo>
                <a:lnTo>
                  <a:pt x="727" y="2105"/>
                </a:lnTo>
                <a:close/>
                <a:moveTo>
                  <a:pt x="764" y="2134"/>
                </a:moveTo>
                <a:lnTo>
                  <a:pt x="760" y="2138"/>
                </a:lnTo>
                <a:lnTo>
                  <a:pt x="725" y="2117"/>
                </a:lnTo>
                <a:lnTo>
                  <a:pt x="727" y="2105"/>
                </a:lnTo>
                <a:lnTo>
                  <a:pt x="762" y="2128"/>
                </a:lnTo>
                <a:lnTo>
                  <a:pt x="764" y="2134"/>
                </a:lnTo>
                <a:close/>
                <a:moveTo>
                  <a:pt x="764" y="2134"/>
                </a:moveTo>
                <a:lnTo>
                  <a:pt x="764" y="2142"/>
                </a:lnTo>
                <a:lnTo>
                  <a:pt x="760" y="2138"/>
                </a:lnTo>
                <a:lnTo>
                  <a:pt x="764" y="2134"/>
                </a:lnTo>
                <a:close/>
                <a:moveTo>
                  <a:pt x="762" y="833"/>
                </a:moveTo>
                <a:lnTo>
                  <a:pt x="764" y="838"/>
                </a:lnTo>
                <a:lnTo>
                  <a:pt x="764" y="2134"/>
                </a:lnTo>
                <a:lnTo>
                  <a:pt x="758" y="2134"/>
                </a:lnTo>
                <a:lnTo>
                  <a:pt x="758" y="838"/>
                </a:lnTo>
                <a:lnTo>
                  <a:pt x="762" y="833"/>
                </a:lnTo>
                <a:close/>
                <a:moveTo>
                  <a:pt x="762" y="833"/>
                </a:moveTo>
                <a:lnTo>
                  <a:pt x="764" y="835"/>
                </a:lnTo>
                <a:lnTo>
                  <a:pt x="764" y="838"/>
                </a:lnTo>
                <a:lnTo>
                  <a:pt x="762" y="83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3" name="Freeform 65"/>
          <p:cNvSpPr/>
          <p:nvPr/>
        </p:nvSpPr>
        <p:spPr bwMode="auto">
          <a:xfrm>
            <a:off x="119063" y="663575"/>
            <a:ext cx="8315325" cy="3255963"/>
          </a:xfrm>
          <a:custGeom>
            <a:gdLst>
              <a:gd name="T0" fmla="*/ 2147483647 w 5238"/>
              <a:gd name="T1" fmla="*/ 2147483647 h 2051"/>
              <a:gd name="T2" fmla="*/ 2147483647 w 5238"/>
              <a:gd name="T3" fmla="*/ 2147483647 h 2051"/>
              <a:gd name="T4" fmla="*/ 2147483647 w 5238"/>
              <a:gd name="T5" fmla="*/ 2147483647 h 2051"/>
              <a:gd name="T6" fmla="*/ 2147483647 w 5238"/>
              <a:gd name="T7" fmla="*/ 2147483647 h 2051"/>
              <a:gd name="T8" fmla="*/ 2147483647 w 5238"/>
              <a:gd name="T9" fmla="*/ 2147483647 h 2051"/>
              <a:gd name="T10" fmla="*/ 2147483647 w 5238"/>
              <a:gd name="T11" fmla="*/ 2147483647 h 2051"/>
              <a:gd name="T12" fmla="*/ 2147483647 w 5238"/>
              <a:gd name="T13" fmla="*/ 2147483647 h 2051"/>
              <a:gd name="T14" fmla="*/ 2147483647 w 5238"/>
              <a:gd name="T15" fmla="*/ 2147483647 h 2051"/>
              <a:gd name="T16" fmla="*/ 2147483647 w 5238"/>
              <a:gd name="T17" fmla="*/ 2147483647 h 2051"/>
              <a:gd name="T18" fmla="*/ 2147483647 w 5238"/>
              <a:gd name="T19" fmla="*/ 2147483647 h 2051"/>
              <a:gd name="T20" fmla="*/ 0 w 5238"/>
              <a:gd name="T21" fmla="*/ 2147483647 h 2051"/>
              <a:gd name="T22" fmla="*/ 2147483647 w 5238"/>
              <a:gd name="T23" fmla="*/ 2147483647 h 2051"/>
              <a:gd name="T24" fmla="*/ 2147483647 w 5238"/>
              <a:gd name="T25" fmla="*/ 2147483647 h 2051"/>
              <a:gd name="T26" fmla="*/ 2147483647 w 5238"/>
              <a:gd name="T27" fmla="*/ 2147483647 h 2051"/>
              <a:gd name="T28" fmla="*/ 2147483647 w 5238"/>
              <a:gd name="T29" fmla="*/ 2147483647 h 2051"/>
              <a:gd name="T30" fmla="*/ 2147483647 w 5238"/>
              <a:gd name="T31" fmla="*/ 2147483647 h 2051"/>
              <a:gd name="T32" fmla="*/ 2147483647 w 5238"/>
              <a:gd name="T33" fmla="*/ 2147483647 h 2051"/>
              <a:gd name="T34" fmla="*/ 2147483647 w 5238"/>
              <a:gd name="T35" fmla="*/ 2147483647 h 2051"/>
              <a:gd name="T36" fmla="*/ 2147483647 w 5238"/>
              <a:gd name="T37" fmla="*/ 2147483647 h 2051"/>
              <a:gd name="T38" fmla="*/ 2147483647 w 5238"/>
              <a:gd name="T39" fmla="*/ 2147483647 h 2051"/>
              <a:gd name="T40" fmla="*/ 2147483647 w 5238"/>
              <a:gd name="T41" fmla="*/ 2147483647 h 2051"/>
              <a:gd name="T42" fmla="*/ 2147483647 w 5238"/>
              <a:gd name="T43" fmla="*/ 2147483647 h 2051"/>
              <a:gd name="T44" fmla="*/ 2147483647 w 5238"/>
              <a:gd name="T45" fmla="*/ 2147483647 h 2051"/>
              <a:gd name="T46" fmla="*/ 2147483647 w 5238"/>
              <a:gd name="T47" fmla="*/ 2147483647 h 2051"/>
              <a:gd name="T48" fmla="*/ 2147483647 w 5238"/>
              <a:gd name="T49" fmla="*/ 2147483647 h 2051"/>
              <a:gd name="T50" fmla="*/ 2147483647 w 5238"/>
              <a:gd name="T51" fmla="*/ 2147483647 h 2051"/>
              <a:gd name="T52" fmla="*/ 2147483647 w 5238"/>
              <a:gd name="T53" fmla="*/ 2147483647 h 2051"/>
              <a:gd name="T54" fmla="*/ 2147483647 w 5238"/>
              <a:gd name="T55" fmla="*/ 2147483647 h 2051"/>
              <a:gd name="T56" fmla="*/ 2147483647 w 5238"/>
              <a:gd name="T57" fmla="*/ 2147483647 h 2051"/>
              <a:gd name="T58" fmla="*/ 2147483647 w 5238"/>
              <a:gd name="T59" fmla="*/ 2147483647 h 2051"/>
              <a:gd name="T60" fmla="*/ 2147483647 w 5238"/>
              <a:gd name="T61" fmla="*/ 2147483647 h 2051"/>
              <a:gd name="T62" fmla="*/ 2147483647 w 5238"/>
              <a:gd name="T63" fmla="*/ 0 h 2051"/>
              <a:gd name="T64" fmla="*/ 2147483647 w 5238"/>
              <a:gd name="T65" fmla="*/ 0 h 2051"/>
              <a:gd name="T66" fmla="*/ 2147483647 w 5238"/>
              <a:gd name="T67" fmla="*/ 0 h 2051"/>
              <a:gd name="T68" fmla="*/ 2147483647 w 5238"/>
              <a:gd name="T69" fmla="*/ 0 h 2051"/>
              <a:gd name="T70" fmla="*/ 2147483647 w 5238"/>
              <a:gd name="T71" fmla="*/ 2147483647 h 2051"/>
              <a:gd name="T72" fmla="*/ 2147483647 w 5238"/>
              <a:gd name="T73" fmla="*/ 2147483647 h 2051"/>
              <a:gd name="T74" fmla="*/ 2147483647 w 5238"/>
              <a:gd name="T75" fmla="*/ 2147483647 h 2051"/>
              <a:gd name="T76" fmla="*/ 2147483647 w 5238"/>
              <a:gd name="T77" fmla="*/ 2147483647 h 2051"/>
              <a:gd name="T78" fmla="*/ 2147483647 w 5238"/>
              <a:gd name="T79" fmla="*/ 2147483647 h 2051"/>
              <a:gd name="T80" fmla="*/ 2147483647 w 5238"/>
              <a:gd name="T81" fmla="*/ 2147483647 h 2051"/>
              <a:gd name="T82" fmla="*/ 2147483647 w 5238"/>
              <a:gd name="T83" fmla="*/ 2147483647 h 2051"/>
              <a:gd name="T84" fmla="*/ 2147483647 w 5238"/>
              <a:gd name="T85" fmla="*/ 2147483647 h 2051"/>
              <a:gd name="T86" fmla="*/ 2147483647 w 5238"/>
              <a:gd name="T87" fmla="*/ 2147483647 h 2051"/>
              <a:gd name="T88" fmla="*/ 2147483647 w 5238"/>
              <a:gd name="T89" fmla="*/ 2147483647 h 2051"/>
              <a:gd name="T90" fmla="*/ 2147483647 w 5238"/>
              <a:gd name="T91" fmla="*/ 2147483647 h 2051"/>
              <a:gd name="T92" fmla="*/ 2147483647 w 5238"/>
              <a:gd name="T93" fmla="*/ 2147483647 h 2051"/>
              <a:gd name="T94" fmla="*/ 2147483647 w 5238"/>
              <a:gd name="T95" fmla="*/ 2147483647 h 20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238"/>
              <a:gd name="T145" fmla="*/ 0 h 2051"/>
              <a:gd name="T146" fmla="*/ 5238 w 5238"/>
              <a:gd name="T147" fmla="*/ 2051 h 2051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238" h="2051">
                <a:moveTo>
                  <a:pt x="756" y="2051"/>
                </a:moveTo>
                <a:lnTo>
                  <a:pt x="721" y="2028"/>
                </a:lnTo>
                <a:lnTo>
                  <a:pt x="687" y="2017"/>
                </a:lnTo>
                <a:lnTo>
                  <a:pt x="658" y="1994"/>
                </a:lnTo>
                <a:lnTo>
                  <a:pt x="624" y="1982"/>
                </a:lnTo>
                <a:lnTo>
                  <a:pt x="595" y="1971"/>
                </a:lnTo>
                <a:lnTo>
                  <a:pt x="568" y="1946"/>
                </a:lnTo>
                <a:lnTo>
                  <a:pt x="539" y="1934"/>
                </a:lnTo>
                <a:lnTo>
                  <a:pt x="510" y="1911"/>
                </a:lnTo>
                <a:lnTo>
                  <a:pt x="484" y="1900"/>
                </a:lnTo>
                <a:lnTo>
                  <a:pt x="455" y="1877"/>
                </a:lnTo>
                <a:lnTo>
                  <a:pt x="426" y="1863"/>
                </a:lnTo>
                <a:lnTo>
                  <a:pt x="399" y="1842"/>
                </a:lnTo>
                <a:lnTo>
                  <a:pt x="378" y="1831"/>
                </a:lnTo>
                <a:lnTo>
                  <a:pt x="349" y="1806"/>
                </a:lnTo>
                <a:lnTo>
                  <a:pt x="328" y="1785"/>
                </a:lnTo>
                <a:lnTo>
                  <a:pt x="309" y="1773"/>
                </a:lnTo>
                <a:lnTo>
                  <a:pt x="280" y="1748"/>
                </a:lnTo>
                <a:lnTo>
                  <a:pt x="259" y="1725"/>
                </a:lnTo>
                <a:lnTo>
                  <a:pt x="246" y="1714"/>
                </a:lnTo>
                <a:lnTo>
                  <a:pt x="225" y="1691"/>
                </a:lnTo>
                <a:lnTo>
                  <a:pt x="201" y="1666"/>
                </a:lnTo>
                <a:lnTo>
                  <a:pt x="182" y="1654"/>
                </a:lnTo>
                <a:lnTo>
                  <a:pt x="167" y="1633"/>
                </a:lnTo>
                <a:lnTo>
                  <a:pt x="154" y="1608"/>
                </a:lnTo>
                <a:lnTo>
                  <a:pt x="132" y="1597"/>
                </a:lnTo>
                <a:lnTo>
                  <a:pt x="119" y="1572"/>
                </a:lnTo>
                <a:lnTo>
                  <a:pt x="104" y="1551"/>
                </a:lnTo>
                <a:lnTo>
                  <a:pt x="90" y="1526"/>
                </a:lnTo>
                <a:lnTo>
                  <a:pt x="84" y="1514"/>
                </a:lnTo>
                <a:lnTo>
                  <a:pt x="69" y="1493"/>
                </a:lnTo>
                <a:lnTo>
                  <a:pt x="63" y="1468"/>
                </a:lnTo>
                <a:lnTo>
                  <a:pt x="48" y="1445"/>
                </a:lnTo>
                <a:lnTo>
                  <a:pt x="40" y="1422"/>
                </a:lnTo>
                <a:lnTo>
                  <a:pt x="35" y="1410"/>
                </a:lnTo>
                <a:lnTo>
                  <a:pt x="27" y="1387"/>
                </a:lnTo>
                <a:lnTo>
                  <a:pt x="21" y="1362"/>
                </a:lnTo>
                <a:lnTo>
                  <a:pt x="13" y="1341"/>
                </a:lnTo>
                <a:lnTo>
                  <a:pt x="6" y="1316"/>
                </a:lnTo>
                <a:lnTo>
                  <a:pt x="6" y="1305"/>
                </a:lnTo>
                <a:lnTo>
                  <a:pt x="0" y="1282"/>
                </a:lnTo>
                <a:lnTo>
                  <a:pt x="0" y="1259"/>
                </a:lnTo>
                <a:lnTo>
                  <a:pt x="0" y="1234"/>
                </a:lnTo>
                <a:lnTo>
                  <a:pt x="0" y="1213"/>
                </a:lnTo>
                <a:lnTo>
                  <a:pt x="0" y="1188"/>
                </a:lnTo>
                <a:lnTo>
                  <a:pt x="0" y="1176"/>
                </a:lnTo>
                <a:lnTo>
                  <a:pt x="0" y="1153"/>
                </a:lnTo>
                <a:lnTo>
                  <a:pt x="6" y="1130"/>
                </a:lnTo>
                <a:lnTo>
                  <a:pt x="6" y="1107"/>
                </a:lnTo>
                <a:lnTo>
                  <a:pt x="13" y="1082"/>
                </a:lnTo>
                <a:lnTo>
                  <a:pt x="21" y="1073"/>
                </a:lnTo>
                <a:lnTo>
                  <a:pt x="27" y="1050"/>
                </a:lnTo>
                <a:lnTo>
                  <a:pt x="35" y="1025"/>
                </a:lnTo>
                <a:lnTo>
                  <a:pt x="40" y="1002"/>
                </a:lnTo>
                <a:lnTo>
                  <a:pt x="48" y="979"/>
                </a:lnTo>
                <a:lnTo>
                  <a:pt x="63" y="967"/>
                </a:lnTo>
                <a:lnTo>
                  <a:pt x="69" y="942"/>
                </a:lnTo>
                <a:lnTo>
                  <a:pt x="84" y="921"/>
                </a:lnTo>
                <a:lnTo>
                  <a:pt x="90" y="896"/>
                </a:lnTo>
                <a:lnTo>
                  <a:pt x="104" y="873"/>
                </a:lnTo>
                <a:lnTo>
                  <a:pt x="119" y="862"/>
                </a:lnTo>
                <a:lnTo>
                  <a:pt x="132" y="839"/>
                </a:lnTo>
                <a:lnTo>
                  <a:pt x="154" y="815"/>
                </a:lnTo>
                <a:lnTo>
                  <a:pt x="167" y="802"/>
                </a:lnTo>
                <a:lnTo>
                  <a:pt x="182" y="781"/>
                </a:lnTo>
                <a:lnTo>
                  <a:pt x="201" y="758"/>
                </a:lnTo>
                <a:lnTo>
                  <a:pt x="225" y="733"/>
                </a:lnTo>
                <a:lnTo>
                  <a:pt x="246" y="721"/>
                </a:lnTo>
                <a:lnTo>
                  <a:pt x="259" y="698"/>
                </a:lnTo>
                <a:lnTo>
                  <a:pt x="280" y="675"/>
                </a:lnTo>
                <a:lnTo>
                  <a:pt x="309" y="664"/>
                </a:lnTo>
                <a:lnTo>
                  <a:pt x="328" y="641"/>
                </a:lnTo>
                <a:lnTo>
                  <a:pt x="349" y="629"/>
                </a:lnTo>
                <a:lnTo>
                  <a:pt x="378" y="604"/>
                </a:lnTo>
                <a:lnTo>
                  <a:pt x="399" y="581"/>
                </a:lnTo>
                <a:lnTo>
                  <a:pt x="426" y="572"/>
                </a:lnTo>
                <a:lnTo>
                  <a:pt x="455" y="547"/>
                </a:lnTo>
                <a:lnTo>
                  <a:pt x="484" y="535"/>
                </a:lnTo>
                <a:lnTo>
                  <a:pt x="510" y="510"/>
                </a:lnTo>
                <a:lnTo>
                  <a:pt x="539" y="501"/>
                </a:lnTo>
                <a:lnTo>
                  <a:pt x="568" y="478"/>
                </a:lnTo>
                <a:lnTo>
                  <a:pt x="595" y="464"/>
                </a:lnTo>
                <a:lnTo>
                  <a:pt x="624" y="441"/>
                </a:lnTo>
                <a:lnTo>
                  <a:pt x="658" y="432"/>
                </a:lnTo>
                <a:lnTo>
                  <a:pt x="687" y="420"/>
                </a:lnTo>
                <a:lnTo>
                  <a:pt x="721" y="395"/>
                </a:lnTo>
                <a:lnTo>
                  <a:pt x="756" y="384"/>
                </a:lnTo>
                <a:lnTo>
                  <a:pt x="792" y="372"/>
                </a:lnTo>
                <a:lnTo>
                  <a:pt x="827" y="349"/>
                </a:lnTo>
                <a:lnTo>
                  <a:pt x="861" y="338"/>
                </a:lnTo>
                <a:lnTo>
                  <a:pt x="896" y="326"/>
                </a:lnTo>
                <a:lnTo>
                  <a:pt x="932" y="313"/>
                </a:lnTo>
                <a:lnTo>
                  <a:pt x="967" y="290"/>
                </a:lnTo>
                <a:lnTo>
                  <a:pt x="1009" y="280"/>
                </a:lnTo>
                <a:lnTo>
                  <a:pt x="1044" y="267"/>
                </a:lnTo>
                <a:lnTo>
                  <a:pt x="1078" y="255"/>
                </a:lnTo>
                <a:lnTo>
                  <a:pt x="1120" y="244"/>
                </a:lnTo>
                <a:lnTo>
                  <a:pt x="1165" y="232"/>
                </a:lnTo>
                <a:lnTo>
                  <a:pt x="1199" y="219"/>
                </a:lnTo>
                <a:lnTo>
                  <a:pt x="1239" y="209"/>
                </a:lnTo>
                <a:lnTo>
                  <a:pt x="1282" y="197"/>
                </a:lnTo>
                <a:lnTo>
                  <a:pt x="1326" y="186"/>
                </a:lnTo>
                <a:lnTo>
                  <a:pt x="1366" y="173"/>
                </a:lnTo>
                <a:lnTo>
                  <a:pt x="1408" y="161"/>
                </a:lnTo>
                <a:lnTo>
                  <a:pt x="1450" y="150"/>
                </a:lnTo>
                <a:lnTo>
                  <a:pt x="1493" y="140"/>
                </a:lnTo>
                <a:lnTo>
                  <a:pt x="1543" y="126"/>
                </a:lnTo>
                <a:lnTo>
                  <a:pt x="1585" y="115"/>
                </a:lnTo>
                <a:lnTo>
                  <a:pt x="1625" y="115"/>
                </a:lnTo>
                <a:lnTo>
                  <a:pt x="1675" y="103"/>
                </a:lnTo>
                <a:lnTo>
                  <a:pt x="1717" y="92"/>
                </a:lnTo>
                <a:lnTo>
                  <a:pt x="1759" y="80"/>
                </a:lnTo>
                <a:lnTo>
                  <a:pt x="1809" y="80"/>
                </a:lnTo>
                <a:lnTo>
                  <a:pt x="1857" y="69"/>
                </a:lnTo>
                <a:lnTo>
                  <a:pt x="1899" y="57"/>
                </a:lnTo>
                <a:lnTo>
                  <a:pt x="1947" y="57"/>
                </a:lnTo>
                <a:lnTo>
                  <a:pt x="1997" y="46"/>
                </a:lnTo>
                <a:lnTo>
                  <a:pt x="2039" y="46"/>
                </a:lnTo>
                <a:lnTo>
                  <a:pt x="2089" y="34"/>
                </a:lnTo>
                <a:lnTo>
                  <a:pt x="2137" y="34"/>
                </a:lnTo>
                <a:lnTo>
                  <a:pt x="2187" y="21"/>
                </a:lnTo>
                <a:lnTo>
                  <a:pt x="2235" y="21"/>
                </a:lnTo>
                <a:lnTo>
                  <a:pt x="2279" y="21"/>
                </a:lnTo>
                <a:lnTo>
                  <a:pt x="2327" y="9"/>
                </a:lnTo>
                <a:lnTo>
                  <a:pt x="2377" y="9"/>
                </a:lnTo>
                <a:lnTo>
                  <a:pt x="2425" y="9"/>
                </a:lnTo>
                <a:lnTo>
                  <a:pt x="2475" y="9"/>
                </a:lnTo>
                <a:lnTo>
                  <a:pt x="2523" y="0"/>
                </a:lnTo>
                <a:lnTo>
                  <a:pt x="2573" y="0"/>
                </a:lnTo>
                <a:lnTo>
                  <a:pt x="2623" y="0"/>
                </a:lnTo>
                <a:lnTo>
                  <a:pt x="2671" y="0"/>
                </a:lnTo>
                <a:lnTo>
                  <a:pt x="2721" y="0"/>
                </a:lnTo>
                <a:lnTo>
                  <a:pt x="2769" y="0"/>
                </a:lnTo>
                <a:lnTo>
                  <a:pt x="2818" y="0"/>
                </a:lnTo>
                <a:lnTo>
                  <a:pt x="2866" y="0"/>
                </a:lnTo>
                <a:lnTo>
                  <a:pt x="2916" y="0"/>
                </a:lnTo>
                <a:lnTo>
                  <a:pt x="2964" y="0"/>
                </a:lnTo>
                <a:lnTo>
                  <a:pt x="3014" y="0"/>
                </a:lnTo>
                <a:lnTo>
                  <a:pt x="3062" y="0"/>
                </a:lnTo>
                <a:lnTo>
                  <a:pt x="3112" y="0"/>
                </a:lnTo>
                <a:lnTo>
                  <a:pt x="3162" y="9"/>
                </a:lnTo>
                <a:lnTo>
                  <a:pt x="3210" y="9"/>
                </a:lnTo>
                <a:lnTo>
                  <a:pt x="3260" y="9"/>
                </a:lnTo>
                <a:lnTo>
                  <a:pt x="3310" y="9"/>
                </a:lnTo>
                <a:lnTo>
                  <a:pt x="3358" y="21"/>
                </a:lnTo>
                <a:lnTo>
                  <a:pt x="3407" y="21"/>
                </a:lnTo>
                <a:lnTo>
                  <a:pt x="3455" y="21"/>
                </a:lnTo>
                <a:lnTo>
                  <a:pt x="3505" y="34"/>
                </a:lnTo>
                <a:lnTo>
                  <a:pt x="3547" y="34"/>
                </a:lnTo>
                <a:lnTo>
                  <a:pt x="3595" y="46"/>
                </a:lnTo>
                <a:lnTo>
                  <a:pt x="3645" y="46"/>
                </a:lnTo>
                <a:lnTo>
                  <a:pt x="3693" y="57"/>
                </a:lnTo>
                <a:lnTo>
                  <a:pt x="3737" y="57"/>
                </a:lnTo>
                <a:lnTo>
                  <a:pt x="3785" y="69"/>
                </a:lnTo>
                <a:lnTo>
                  <a:pt x="3828" y="80"/>
                </a:lnTo>
                <a:lnTo>
                  <a:pt x="3877" y="80"/>
                </a:lnTo>
                <a:lnTo>
                  <a:pt x="3925" y="92"/>
                </a:lnTo>
                <a:lnTo>
                  <a:pt x="3968" y="103"/>
                </a:lnTo>
                <a:lnTo>
                  <a:pt x="4010" y="115"/>
                </a:lnTo>
                <a:lnTo>
                  <a:pt x="4060" y="115"/>
                </a:lnTo>
                <a:lnTo>
                  <a:pt x="4100" y="126"/>
                </a:lnTo>
                <a:lnTo>
                  <a:pt x="4142" y="140"/>
                </a:lnTo>
                <a:lnTo>
                  <a:pt x="4186" y="150"/>
                </a:lnTo>
                <a:lnTo>
                  <a:pt x="4234" y="161"/>
                </a:lnTo>
                <a:lnTo>
                  <a:pt x="4277" y="173"/>
                </a:lnTo>
                <a:lnTo>
                  <a:pt x="4319" y="186"/>
                </a:lnTo>
                <a:lnTo>
                  <a:pt x="4353" y="197"/>
                </a:lnTo>
                <a:lnTo>
                  <a:pt x="4395" y="209"/>
                </a:lnTo>
                <a:lnTo>
                  <a:pt x="4438" y="219"/>
                </a:lnTo>
                <a:lnTo>
                  <a:pt x="4480" y="232"/>
                </a:lnTo>
                <a:lnTo>
                  <a:pt x="4514" y="244"/>
                </a:lnTo>
                <a:lnTo>
                  <a:pt x="4557" y="255"/>
                </a:lnTo>
                <a:lnTo>
                  <a:pt x="4599" y="267"/>
                </a:lnTo>
                <a:lnTo>
                  <a:pt x="4633" y="280"/>
                </a:lnTo>
                <a:lnTo>
                  <a:pt x="4670" y="290"/>
                </a:lnTo>
                <a:lnTo>
                  <a:pt x="4710" y="313"/>
                </a:lnTo>
                <a:lnTo>
                  <a:pt x="4747" y="326"/>
                </a:lnTo>
                <a:lnTo>
                  <a:pt x="4781" y="338"/>
                </a:lnTo>
                <a:lnTo>
                  <a:pt x="4818" y="349"/>
                </a:lnTo>
                <a:lnTo>
                  <a:pt x="4852" y="372"/>
                </a:lnTo>
                <a:lnTo>
                  <a:pt x="4887" y="384"/>
                </a:lnTo>
                <a:lnTo>
                  <a:pt x="4915" y="395"/>
                </a:lnTo>
                <a:lnTo>
                  <a:pt x="4950" y="420"/>
                </a:lnTo>
                <a:lnTo>
                  <a:pt x="4984" y="432"/>
                </a:lnTo>
                <a:lnTo>
                  <a:pt x="5013" y="441"/>
                </a:lnTo>
                <a:lnTo>
                  <a:pt x="5040" y="464"/>
                </a:lnTo>
                <a:lnTo>
                  <a:pt x="5077" y="478"/>
                </a:lnTo>
                <a:lnTo>
                  <a:pt x="5103" y="501"/>
                </a:lnTo>
                <a:lnTo>
                  <a:pt x="5132" y="510"/>
                </a:lnTo>
                <a:lnTo>
                  <a:pt x="5161" y="535"/>
                </a:lnTo>
                <a:lnTo>
                  <a:pt x="5188" y="547"/>
                </a:lnTo>
                <a:lnTo>
                  <a:pt x="5215" y="572"/>
                </a:lnTo>
                <a:lnTo>
                  <a:pt x="5238" y="581"/>
                </a:lnTo>
                <a:lnTo>
                  <a:pt x="2818" y="1213"/>
                </a:lnTo>
                <a:lnTo>
                  <a:pt x="756" y="2051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Freeform 66"/>
          <p:cNvSpPr>
            <a:spLocks noEditPoints="1"/>
          </p:cNvSpPr>
          <p:nvPr/>
        </p:nvSpPr>
        <p:spPr bwMode="auto">
          <a:xfrm>
            <a:off x="112713" y="654050"/>
            <a:ext cx="8342312" cy="3275013"/>
          </a:xfrm>
          <a:custGeom>
            <a:gdLst>
              <a:gd name="T0" fmla="*/ 2147483647 w 5255"/>
              <a:gd name="T1" fmla="*/ 2147483647 h 2063"/>
              <a:gd name="T2" fmla="*/ 2147483647 w 5255"/>
              <a:gd name="T3" fmla="*/ 2147483647 h 2063"/>
              <a:gd name="T4" fmla="*/ 2147483647 w 5255"/>
              <a:gd name="T5" fmla="*/ 2147483647 h 2063"/>
              <a:gd name="T6" fmla="*/ 2147483647 w 5255"/>
              <a:gd name="T7" fmla="*/ 2147483647 h 2063"/>
              <a:gd name="T8" fmla="*/ 2147483647 w 5255"/>
              <a:gd name="T9" fmla="*/ 2147483647 h 2063"/>
              <a:gd name="T10" fmla="*/ 2147483647 w 5255"/>
              <a:gd name="T11" fmla="*/ 2147483647 h 2063"/>
              <a:gd name="T12" fmla="*/ 2147483647 w 5255"/>
              <a:gd name="T13" fmla="*/ 2147483647 h 2063"/>
              <a:gd name="T14" fmla="*/ 2147483647 w 5255"/>
              <a:gd name="T15" fmla="*/ 2147483647 h 2063"/>
              <a:gd name="T16" fmla="*/ 2147483647 w 5255"/>
              <a:gd name="T17" fmla="*/ 2147483647 h 2063"/>
              <a:gd name="T18" fmla="*/ 2147483647 w 5255"/>
              <a:gd name="T19" fmla="*/ 2147483647 h 2063"/>
              <a:gd name="T20" fmla="*/ 2147483647 w 5255"/>
              <a:gd name="T21" fmla="*/ 2147483647 h 2063"/>
              <a:gd name="T22" fmla="*/ 2147483647 w 5255"/>
              <a:gd name="T23" fmla="*/ 2147483647 h 2063"/>
              <a:gd name="T24" fmla="*/ 2147483647 w 5255"/>
              <a:gd name="T25" fmla="*/ 2147483647 h 2063"/>
              <a:gd name="T26" fmla="*/ 2147483647 w 5255"/>
              <a:gd name="T27" fmla="*/ 2147483647 h 2063"/>
              <a:gd name="T28" fmla="*/ 2147483647 w 5255"/>
              <a:gd name="T29" fmla="*/ 2147483647 h 2063"/>
              <a:gd name="T30" fmla="*/ 2147483647 w 5255"/>
              <a:gd name="T31" fmla="*/ 2147483647 h 2063"/>
              <a:gd name="T32" fmla="*/ 2147483647 w 5255"/>
              <a:gd name="T33" fmla="*/ 2147483647 h 2063"/>
              <a:gd name="T34" fmla="*/ 2147483647 w 5255"/>
              <a:gd name="T35" fmla="*/ 2147483647 h 2063"/>
              <a:gd name="T36" fmla="*/ 2147483647 w 5255"/>
              <a:gd name="T37" fmla="*/ 2147483647 h 2063"/>
              <a:gd name="T38" fmla="*/ 2147483647 w 5255"/>
              <a:gd name="T39" fmla="*/ 2147483647 h 2063"/>
              <a:gd name="T40" fmla="*/ 2147483647 w 5255"/>
              <a:gd name="T41" fmla="*/ 2147483647 h 2063"/>
              <a:gd name="T42" fmla="*/ 2147483647 w 5255"/>
              <a:gd name="T43" fmla="*/ 2147483647 h 2063"/>
              <a:gd name="T44" fmla="*/ 2147483647 w 5255"/>
              <a:gd name="T45" fmla="*/ 2147483647 h 2063"/>
              <a:gd name="T46" fmla="*/ 2147483647 w 5255"/>
              <a:gd name="T47" fmla="*/ 2147483647 h 2063"/>
              <a:gd name="T48" fmla="*/ 2147483647 w 5255"/>
              <a:gd name="T49" fmla="*/ 2147483647 h 2063"/>
              <a:gd name="T50" fmla="*/ 2147483647 w 5255"/>
              <a:gd name="T51" fmla="*/ 2147483647 h 2063"/>
              <a:gd name="T52" fmla="*/ 2147483647 w 5255"/>
              <a:gd name="T53" fmla="*/ 2147483647 h 2063"/>
              <a:gd name="T54" fmla="*/ 2147483647 w 5255"/>
              <a:gd name="T55" fmla="*/ 2147483647 h 2063"/>
              <a:gd name="T56" fmla="*/ 2147483647 w 5255"/>
              <a:gd name="T57" fmla="*/ 2147483647 h 2063"/>
              <a:gd name="T58" fmla="*/ 2147483647 w 5255"/>
              <a:gd name="T59" fmla="*/ 2147483647 h 2063"/>
              <a:gd name="T60" fmla="*/ 2147483647 w 5255"/>
              <a:gd name="T61" fmla="*/ 2147483647 h 2063"/>
              <a:gd name="T62" fmla="*/ 2147483647 w 5255"/>
              <a:gd name="T63" fmla="*/ 2147483647 h 2063"/>
              <a:gd name="T64" fmla="*/ 2147483647 w 5255"/>
              <a:gd name="T65" fmla="*/ 2147483647 h 2063"/>
              <a:gd name="T66" fmla="*/ 2147483647 w 5255"/>
              <a:gd name="T67" fmla="*/ 2147483647 h 2063"/>
              <a:gd name="T68" fmla="*/ 2147483647 w 5255"/>
              <a:gd name="T69" fmla="*/ 2147483647 h 2063"/>
              <a:gd name="T70" fmla="*/ 2147483647 w 5255"/>
              <a:gd name="T71" fmla="*/ 2147483647 h 2063"/>
              <a:gd name="T72" fmla="*/ 2147483647 w 5255"/>
              <a:gd name="T73" fmla="*/ 2147483647 h 2063"/>
              <a:gd name="T74" fmla="*/ 2147483647 w 5255"/>
              <a:gd name="T75" fmla="*/ 2147483647 h 2063"/>
              <a:gd name="T76" fmla="*/ 2147483647 w 5255"/>
              <a:gd name="T77" fmla="*/ 2147483647 h 2063"/>
              <a:gd name="T78" fmla="*/ 2147483647 w 5255"/>
              <a:gd name="T79" fmla="*/ 2147483647 h 2063"/>
              <a:gd name="T80" fmla="*/ 2147483647 w 5255"/>
              <a:gd name="T81" fmla="*/ 2147483647 h 2063"/>
              <a:gd name="T82" fmla="*/ 2147483647 w 5255"/>
              <a:gd name="T83" fmla="*/ 2147483647 h 2063"/>
              <a:gd name="T84" fmla="*/ 2147483647 w 5255"/>
              <a:gd name="T85" fmla="*/ 2147483647 h 2063"/>
              <a:gd name="T86" fmla="*/ 2147483647 w 5255"/>
              <a:gd name="T87" fmla="*/ 2147483647 h 2063"/>
              <a:gd name="T88" fmla="*/ 2147483647 w 5255"/>
              <a:gd name="T89" fmla="*/ 2147483647 h 2063"/>
              <a:gd name="T90" fmla="*/ 2147483647 w 5255"/>
              <a:gd name="T91" fmla="*/ 2147483647 h 2063"/>
              <a:gd name="T92" fmla="*/ 2147483647 w 5255"/>
              <a:gd name="T93" fmla="*/ 2147483647 h 2063"/>
              <a:gd name="T94" fmla="*/ 2147483647 w 5255"/>
              <a:gd name="T95" fmla="*/ 2147483647 h 2063"/>
              <a:gd name="T96" fmla="*/ 2147483647 w 5255"/>
              <a:gd name="T97" fmla="*/ 2147483647 h 2063"/>
              <a:gd name="T98" fmla="*/ 2147483647 w 5255"/>
              <a:gd name="T99" fmla="*/ 2147483647 h 2063"/>
              <a:gd name="T100" fmla="*/ 2147483647 w 5255"/>
              <a:gd name="T101" fmla="*/ 2147483647 h 2063"/>
              <a:gd name="T102" fmla="*/ 2147483647 w 5255"/>
              <a:gd name="T103" fmla="*/ 2147483647 h 2063"/>
              <a:gd name="T104" fmla="*/ 2147483647 w 5255"/>
              <a:gd name="T105" fmla="*/ 2147483647 h 2063"/>
              <a:gd name="T106" fmla="*/ 2147483647 w 5255"/>
              <a:gd name="T107" fmla="*/ 2147483647 h 2063"/>
              <a:gd name="T108" fmla="*/ 2147483647 w 5255"/>
              <a:gd name="T109" fmla="*/ 2147483647 h 2063"/>
              <a:gd name="T110" fmla="*/ 2147483647 w 5255"/>
              <a:gd name="T111" fmla="*/ 2147483647 h 2063"/>
              <a:gd name="T112" fmla="*/ 2147483647 w 5255"/>
              <a:gd name="T113" fmla="*/ 2147483647 h 2063"/>
              <a:gd name="T114" fmla="*/ 2147483647 w 5255"/>
              <a:gd name="T115" fmla="*/ 2147483647 h 2063"/>
              <a:gd name="T116" fmla="*/ 2147483647 w 5255"/>
              <a:gd name="T117" fmla="*/ 2147483647 h 2063"/>
              <a:gd name="T118" fmla="*/ 2147483647 w 5255"/>
              <a:gd name="T119" fmla="*/ 2147483647 h 2063"/>
              <a:gd name="T120" fmla="*/ 2147483647 w 5255"/>
              <a:gd name="T121" fmla="*/ 2147483647 h 2063"/>
              <a:gd name="T122" fmla="*/ 2147483647 w 5255"/>
              <a:gd name="T123" fmla="*/ 2147483647 h 2063"/>
              <a:gd name="T124" fmla="*/ 2147483647 w 5255"/>
              <a:gd name="T125" fmla="*/ 2147483647 h 20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55"/>
              <a:gd name="T190" fmla="*/ 0 h 2063"/>
              <a:gd name="T191" fmla="*/ 5255 w 5255"/>
              <a:gd name="T192" fmla="*/ 2063 h 2063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55" h="2063">
                <a:moveTo>
                  <a:pt x="727" y="2029"/>
                </a:moveTo>
                <a:lnTo>
                  <a:pt x="727" y="2029"/>
                </a:lnTo>
                <a:lnTo>
                  <a:pt x="762" y="2052"/>
                </a:lnTo>
                <a:lnTo>
                  <a:pt x="760" y="2061"/>
                </a:lnTo>
                <a:lnTo>
                  <a:pt x="725" y="2040"/>
                </a:lnTo>
                <a:lnTo>
                  <a:pt x="727" y="2029"/>
                </a:lnTo>
                <a:close/>
                <a:moveTo>
                  <a:pt x="727" y="2029"/>
                </a:moveTo>
                <a:lnTo>
                  <a:pt x="727" y="2029"/>
                </a:lnTo>
                <a:close/>
                <a:moveTo>
                  <a:pt x="727" y="2029"/>
                </a:moveTo>
                <a:lnTo>
                  <a:pt x="725" y="2034"/>
                </a:lnTo>
                <a:lnTo>
                  <a:pt x="727" y="2029"/>
                </a:lnTo>
                <a:close/>
                <a:moveTo>
                  <a:pt x="727" y="2029"/>
                </a:moveTo>
                <a:lnTo>
                  <a:pt x="727" y="2029"/>
                </a:lnTo>
                <a:close/>
                <a:moveTo>
                  <a:pt x="689" y="2029"/>
                </a:moveTo>
                <a:lnTo>
                  <a:pt x="691" y="2017"/>
                </a:lnTo>
                <a:lnTo>
                  <a:pt x="727" y="2029"/>
                </a:lnTo>
                <a:lnTo>
                  <a:pt x="725" y="2040"/>
                </a:lnTo>
                <a:lnTo>
                  <a:pt x="691" y="2029"/>
                </a:lnTo>
                <a:lnTo>
                  <a:pt x="689" y="2029"/>
                </a:lnTo>
                <a:close/>
                <a:moveTo>
                  <a:pt x="691" y="2029"/>
                </a:moveTo>
                <a:lnTo>
                  <a:pt x="689" y="2029"/>
                </a:lnTo>
                <a:lnTo>
                  <a:pt x="691" y="2029"/>
                </a:lnTo>
                <a:close/>
                <a:moveTo>
                  <a:pt x="664" y="1994"/>
                </a:moveTo>
                <a:lnTo>
                  <a:pt x="664" y="1994"/>
                </a:lnTo>
                <a:lnTo>
                  <a:pt x="693" y="2019"/>
                </a:lnTo>
                <a:lnTo>
                  <a:pt x="689" y="2029"/>
                </a:lnTo>
                <a:lnTo>
                  <a:pt x="662" y="2004"/>
                </a:lnTo>
                <a:lnTo>
                  <a:pt x="664" y="1994"/>
                </a:lnTo>
                <a:close/>
                <a:moveTo>
                  <a:pt x="664" y="1994"/>
                </a:moveTo>
                <a:lnTo>
                  <a:pt x="664" y="1994"/>
                </a:lnTo>
                <a:close/>
                <a:moveTo>
                  <a:pt x="664" y="1994"/>
                </a:moveTo>
                <a:lnTo>
                  <a:pt x="662" y="2000"/>
                </a:lnTo>
                <a:lnTo>
                  <a:pt x="664" y="1994"/>
                </a:lnTo>
                <a:close/>
                <a:moveTo>
                  <a:pt x="664" y="1994"/>
                </a:moveTo>
                <a:lnTo>
                  <a:pt x="664" y="1994"/>
                </a:lnTo>
                <a:close/>
                <a:moveTo>
                  <a:pt x="628" y="1994"/>
                </a:moveTo>
                <a:lnTo>
                  <a:pt x="628" y="1983"/>
                </a:lnTo>
                <a:lnTo>
                  <a:pt x="664" y="1994"/>
                </a:lnTo>
                <a:lnTo>
                  <a:pt x="662" y="2004"/>
                </a:lnTo>
                <a:lnTo>
                  <a:pt x="628" y="1994"/>
                </a:lnTo>
                <a:close/>
                <a:moveTo>
                  <a:pt x="628" y="1994"/>
                </a:moveTo>
                <a:lnTo>
                  <a:pt x="628" y="1994"/>
                </a:lnTo>
                <a:close/>
                <a:moveTo>
                  <a:pt x="599" y="1981"/>
                </a:moveTo>
                <a:lnTo>
                  <a:pt x="601" y="1971"/>
                </a:lnTo>
                <a:lnTo>
                  <a:pt x="630" y="1983"/>
                </a:lnTo>
                <a:lnTo>
                  <a:pt x="628" y="1994"/>
                </a:lnTo>
                <a:lnTo>
                  <a:pt x="599" y="1983"/>
                </a:lnTo>
                <a:lnTo>
                  <a:pt x="599" y="1981"/>
                </a:lnTo>
                <a:close/>
                <a:moveTo>
                  <a:pt x="599" y="1983"/>
                </a:moveTo>
                <a:lnTo>
                  <a:pt x="599" y="1983"/>
                </a:lnTo>
                <a:lnTo>
                  <a:pt x="599" y="1981"/>
                </a:lnTo>
                <a:lnTo>
                  <a:pt x="599" y="1983"/>
                </a:lnTo>
                <a:close/>
                <a:moveTo>
                  <a:pt x="601" y="1971"/>
                </a:moveTo>
                <a:lnTo>
                  <a:pt x="599" y="1977"/>
                </a:lnTo>
                <a:lnTo>
                  <a:pt x="601" y="1971"/>
                </a:lnTo>
                <a:close/>
                <a:moveTo>
                  <a:pt x="599" y="1983"/>
                </a:moveTo>
                <a:lnTo>
                  <a:pt x="599" y="1983"/>
                </a:lnTo>
                <a:lnTo>
                  <a:pt x="599" y="1981"/>
                </a:lnTo>
                <a:lnTo>
                  <a:pt x="599" y="1983"/>
                </a:lnTo>
                <a:close/>
                <a:moveTo>
                  <a:pt x="572" y="1946"/>
                </a:moveTo>
                <a:lnTo>
                  <a:pt x="574" y="1948"/>
                </a:lnTo>
                <a:lnTo>
                  <a:pt x="601" y="1971"/>
                </a:lnTo>
                <a:lnTo>
                  <a:pt x="599" y="1981"/>
                </a:lnTo>
                <a:lnTo>
                  <a:pt x="570" y="1958"/>
                </a:lnTo>
                <a:lnTo>
                  <a:pt x="572" y="1946"/>
                </a:lnTo>
                <a:close/>
                <a:moveTo>
                  <a:pt x="572" y="1946"/>
                </a:moveTo>
                <a:lnTo>
                  <a:pt x="572" y="1948"/>
                </a:lnTo>
                <a:lnTo>
                  <a:pt x="574" y="1948"/>
                </a:lnTo>
                <a:lnTo>
                  <a:pt x="572" y="1946"/>
                </a:lnTo>
                <a:close/>
                <a:moveTo>
                  <a:pt x="541" y="1946"/>
                </a:moveTo>
                <a:lnTo>
                  <a:pt x="545" y="1937"/>
                </a:lnTo>
                <a:lnTo>
                  <a:pt x="572" y="1946"/>
                </a:lnTo>
                <a:lnTo>
                  <a:pt x="570" y="1958"/>
                </a:lnTo>
                <a:lnTo>
                  <a:pt x="543" y="1946"/>
                </a:lnTo>
                <a:lnTo>
                  <a:pt x="541" y="1946"/>
                </a:lnTo>
                <a:close/>
                <a:moveTo>
                  <a:pt x="543" y="1946"/>
                </a:moveTo>
                <a:lnTo>
                  <a:pt x="541" y="1946"/>
                </a:lnTo>
                <a:lnTo>
                  <a:pt x="543" y="1946"/>
                </a:lnTo>
                <a:close/>
                <a:moveTo>
                  <a:pt x="545" y="1937"/>
                </a:moveTo>
                <a:lnTo>
                  <a:pt x="543" y="1940"/>
                </a:lnTo>
                <a:lnTo>
                  <a:pt x="545" y="1937"/>
                </a:lnTo>
                <a:close/>
                <a:moveTo>
                  <a:pt x="543" y="1946"/>
                </a:moveTo>
                <a:lnTo>
                  <a:pt x="541" y="1946"/>
                </a:lnTo>
                <a:lnTo>
                  <a:pt x="543" y="1946"/>
                </a:lnTo>
                <a:close/>
                <a:moveTo>
                  <a:pt x="516" y="1912"/>
                </a:moveTo>
                <a:lnTo>
                  <a:pt x="516" y="1912"/>
                </a:lnTo>
                <a:lnTo>
                  <a:pt x="545" y="1937"/>
                </a:lnTo>
                <a:lnTo>
                  <a:pt x="541" y="1946"/>
                </a:lnTo>
                <a:lnTo>
                  <a:pt x="514" y="1921"/>
                </a:lnTo>
                <a:lnTo>
                  <a:pt x="516" y="1912"/>
                </a:lnTo>
                <a:close/>
                <a:moveTo>
                  <a:pt x="516" y="1912"/>
                </a:moveTo>
                <a:lnTo>
                  <a:pt x="516" y="1912"/>
                </a:lnTo>
                <a:close/>
                <a:moveTo>
                  <a:pt x="486" y="1912"/>
                </a:moveTo>
                <a:lnTo>
                  <a:pt x="488" y="1900"/>
                </a:lnTo>
                <a:lnTo>
                  <a:pt x="516" y="1912"/>
                </a:lnTo>
                <a:lnTo>
                  <a:pt x="514" y="1923"/>
                </a:lnTo>
                <a:lnTo>
                  <a:pt x="486" y="1912"/>
                </a:lnTo>
                <a:close/>
                <a:moveTo>
                  <a:pt x="486" y="1912"/>
                </a:moveTo>
                <a:lnTo>
                  <a:pt x="486" y="1912"/>
                </a:lnTo>
                <a:close/>
                <a:moveTo>
                  <a:pt x="488" y="1900"/>
                </a:moveTo>
                <a:lnTo>
                  <a:pt x="488" y="1906"/>
                </a:lnTo>
                <a:lnTo>
                  <a:pt x="488" y="1900"/>
                </a:lnTo>
                <a:close/>
                <a:moveTo>
                  <a:pt x="486" y="1912"/>
                </a:moveTo>
                <a:lnTo>
                  <a:pt x="486" y="1912"/>
                </a:lnTo>
                <a:close/>
                <a:moveTo>
                  <a:pt x="461" y="1877"/>
                </a:moveTo>
                <a:lnTo>
                  <a:pt x="461" y="1879"/>
                </a:lnTo>
                <a:lnTo>
                  <a:pt x="488" y="1900"/>
                </a:lnTo>
                <a:lnTo>
                  <a:pt x="486" y="1912"/>
                </a:lnTo>
                <a:lnTo>
                  <a:pt x="457" y="1889"/>
                </a:lnTo>
                <a:lnTo>
                  <a:pt x="461" y="1877"/>
                </a:lnTo>
                <a:close/>
                <a:moveTo>
                  <a:pt x="461" y="1877"/>
                </a:moveTo>
                <a:lnTo>
                  <a:pt x="461" y="1877"/>
                </a:lnTo>
                <a:lnTo>
                  <a:pt x="461" y="1879"/>
                </a:lnTo>
                <a:lnTo>
                  <a:pt x="461" y="1877"/>
                </a:lnTo>
                <a:close/>
                <a:moveTo>
                  <a:pt x="430" y="1875"/>
                </a:moveTo>
                <a:lnTo>
                  <a:pt x="432" y="1866"/>
                </a:lnTo>
                <a:lnTo>
                  <a:pt x="461" y="1877"/>
                </a:lnTo>
                <a:lnTo>
                  <a:pt x="459" y="1889"/>
                </a:lnTo>
                <a:lnTo>
                  <a:pt x="430" y="1875"/>
                </a:lnTo>
                <a:close/>
                <a:moveTo>
                  <a:pt x="430" y="1875"/>
                </a:moveTo>
                <a:lnTo>
                  <a:pt x="430" y="1875"/>
                </a:lnTo>
                <a:close/>
                <a:moveTo>
                  <a:pt x="432" y="1866"/>
                </a:moveTo>
                <a:lnTo>
                  <a:pt x="430" y="1869"/>
                </a:lnTo>
                <a:lnTo>
                  <a:pt x="432" y="1866"/>
                </a:lnTo>
                <a:close/>
                <a:moveTo>
                  <a:pt x="430" y="1875"/>
                </a:moveTo>
                <a:lnTo>
                  <a:pt x="430" y="1875"/>
                </a:lnTo>
                <a:close/>
                <a:moveTo>
                  <a:pt x="405" y="1843"/>
                </a:moveTo>
                <a:lnTo>
                  <a:pt x="405" y="1843"/>
                </a:lnTo>
                <a:lnTo>
                  <a:pt x="432" y="1866"/>
                </a:lnTo>
                <a:lnTo>
                  <a:pt x="430" y="1875"/>
                </a:lnTo>
                <a:lnTo>
                  <a:pt x="401" y="1852"/>
                </a:lnTo>
                <a:lnTo>
                  <a:pt x="405" y="1843"/>
                </a:lnTo>
                <a:close/>
                <a:moveTo>
                  <a:pt x="405" y="1843"/>
                </a:moveTo>
                <a:lnTo>
                  <a:pt x="405" y="1843"/>
                </a:lnTo>
                <a:close/>
                <a:moveTo>
                  <a:pt x="380" y="1841"/>
                </a:moveTo>
                <a:lnTo>
                  <a:pt x="384" y="1831"/>
                </a:lnTo>
                <a:lnTo>
                  <a:pt x="405" y="1843"/>
                </a:lnTo>
                <a:lnTo>
                  <a:pt x="403" y="1852"/>
                </a:lnTo>
                <a:lnTo>
                  <a:pt x="382" y="1843"/>
                </a:lnTo>
                <a:lnTo>
                  <a:pt x="380" y="1841"/>
                </a:lnTo>
                <a:close/>
                <a:moveTo>
                  <a:pt x="382" y="1843"/>
                </a:moveTo>
                <a:lnTo>
                  <a:pt x="380" y="1843"/>
                </a:lnTo>
                <a:lnTo>
                  <a:pt x="380" y="1841"/>
                </a:lnTo>
                <a:lnTo>
                  <a:pt x="382" y="1843"/>
                </a:lnTo>
                <a:close/>
                <a:moveTo>
                  <a:pt x="384" y="1831"/>
                </a:moveTo>
                <a:lnTo>
                  <a:pt x="382" y="1837"/>
                </a:lnTo>
                <a:lnTo>
                  <a:pt x="384" y="1831"/>
                </a:lnTo>
                <a:close/>
                <a:moveTo>
                  <a:pt x="382" y="1843"/>
                </a:moveTo>
                <a:lnTo>
                  <a:pt x="380" y="1843"/>
                </a:lnTo>
                <a:lnTo>
                  <a:pt x="380" y="1841"/>
                </a:lnTo>
                <a:lnTo>
                  <a:pt x="382" y="1843"/>
                </a:lnTo>
                <a:close/>
                <a:moveTo>
                  <a:pt x="351" y="1818"/>
                </a:moveTo>
                <a:lnTo>
                  <a:pt x="355" y="1808"/>
                </a:lnTo>
                <a:lnTo>
                  <a:pt x="384" y="1831"/>
                </a:lnTo>
                <a:lnTo>
                  <a:pt x="380" y="1841"/>
                </a:lnTo>
                <a:lnTo>
                  <a:pt x="353" y="1818"/>
                </a:lnTo>
                <a:lnTo>
                  <a:pt x="351" y="1818"/>
                </a:lnTo>
                <a:close/>
                <a:moveTo>
                  <a:pt x="353" y="1818"/>
                </a:moveTo>
                <a:lnTo>
                  <a:pt x="353" y="1818"/>
                </a:lnTo>
                <a:lnTo>
                  <a:pt x="351" y="1818"/>
                </a:lnTo>
                <a:lnTo>
                  <a:pt x="353" y="1818"/>
                </a:lnTo>
                <a:close/>
                <a:moveTo>
                  <a:pt x="334" y="1785"/>
                </a:moveTo>
                <a:lnTo>
                  <a:pt x="334" y="1785"/>
                </a:lnTo>
                <a:lnTo>
                  <a:pt x="355" y="1808"/>
                </a:lnTo>
                <a:lnTo>
                  <a:pt x="351" y="1818"/>
                </a:lnTo>
                <a:lnTo>
                  <a:pt x="330" y="1795"/>
                </a:lnTo>
                <a:lnTo>
                  <a:pt x="334" y="1785"/>
                </a:lnTo>
                <a:close/>
                <a:moveTo>
                  <a:pt x="334" y="1785"/>
                </a:moveTo>
                <a:lnTo>
                  <a:pt x="334" y="1785"/>
                </a:lnTo>
                <a:close/>
                <a:moveTo>
                  <a:pt x="334" y="1785"/>
                </a:moveTo>
                <a:lnTo>
                  <a:pt x="332" y="1791"/>
                </a:lnTo>
                <a:lnTo>
                  <a:pt x="334" y="1785"/>
                </a:lnTo>
                <a:close/>
                <a:moveTo>
                  <a:pt x="334" y="1785"/>
                </a:moveTo>
                <a:lnTo>
                  <a:pt x="334" y="1785"/>
                </a:lnTo>
                <a:close/>
                <a:moveTo>
                  <a:pt x="311" y="1783"/>
                </a:moveTo>
                <a:lnTo>
                  <a:pt x="313" y="1773"/>
                </a:lnTo>
                <a:lnTo>
                  <a:pt x="334" y="1785"/>
                </a:lnTo>
                <a:lnTo>
                  <a:pt x="332" y="1795"/>
                </a:lnTo>
                <a:lnTo>
                  <a:pt x="311" y="1783"/>
                </a:lnTo>
                <a:close/>
                <a:moveTo>
                  <a:pt x="311" y="1783"/>
                </a:moveTo>
                <a:lnTo>
                  <a:pt x="311" y="1783"/>
                </a:lnTo>
                <a:close/>
                <a:moveTo>
                  <a:pt x="282" y="1758"/>
                </a:moveTo>
                <a:lnTo>
                  <a:pt x="286" y="1748"/>
                </a:lnTo>
                <a:lnTo>
                  <a:pt x="313" y="1773"/>
                </a:lnTo>
                <a:lnTo>
                  <a:pt x="311" y="1783"/>
                </a:lnTo>
                <a:lnTo>
                  <a:pt x="282" y="1760"/>
                </a:lnTo>
                <a:lnTo>
                  <a:pt x="282" y="1758"/>
                </a:lnTo>
                <a:close/>
                <a:moveTo>
                  <a:pt x="282" y="1760"/>
                </a:moveTo>
                <a:lnTo>
                  <a:pt x="282" y="1760"/>
                </a:lnTo>
                <a:lnTo>
                  <a:pt x="282" y="1758"/>
                </a:lnTo>
                <a:lnTo>
                  <a:pt x="282" y="1760"/>
                </a:lnTo>
                <a:close/>
                <a:moveTo>
                  <a:pt x="286" y="1750"/>
                </a:moveTo>
                <a:lnTo>
                  <a:pt x="284" y="1754"/>
                </a:lnTo>
                <a:lnTo>
                  <a:pt x="286" y="1750"/>
                </a:lnTo>
                <a:close/>
                <a:moveTo>
                  <a:pt x="282" y="1760"/>
                </a:moveTo>
                <a:lnTo>
                  <a:pt x="282" y="1760"/>
                </a:lnTo>
                <a:lnTo>
                  <a:pt x="282" y="1758"/>
                </a:lnTo>
                <a:lnTo>
                  <a:pt x="282" y="1760"/>
                </a:lnTo>
                <a:close/>
                <a:moveTo>
                  <a:pt x="265" y="1727"/>
                </a:moveTo>
                <a:lnTo>
                  <a:pt x="265" y="1727"/>
                </a:lnTo>
                <a:lnTo>
                  <a:pt x="286" y="1750"/>
                </a:lnTo>
                <a:lnTo>
                  <a:pt x="282" y="1758"/>
                </a:lnTo>
                <a:lnTo>
                  <a:pt x="261" y="1737"/>
                </a:lnTo>
                <a:lnTo>
                  <a:pt x="265" y="1727"/>
                </a:lnTo>
                <a:close/>
                <a:moveTo>
                  <a:pt x="265" y="1727"/>
                </a:moveTo>
                <a:lnTo>
                  <a:pt x="265" y="1727"/>
                </a:lnTo>
                <a:close/>
                <a:moveTo>
                  <a:pt x="248" y="1724"/>
                </a:moveTo>
                <a:lnTo>
                  <a:pt x="252" y="1714"/>
                </a:lnTo>
                <a:lnTo>
                  <a:pt x="265" y="1727"/>
                </a:lnTo>
                <a:lnTo>
                  <a:pt x="261" y="1737"/>
                </a:lnTo>
                <a:lnTo>
                  <a:pt x="248" y="1724"/>
                </a:lnTo>
                <a:close/>
                <a:moveTo>
                  <a:pt x="248" y="1724"/>
                </a:moveTo>
                <a:lnTo>
                  <a:pt x="248" y="1724"/>
                </a:lnTo>
                <a:close/>
                <a:moveTo>
                  <a:pt x="252" y="1714"/>
                </a:moveTo>
                <a:lnTo>
                  <a:pt x="250" y="1720"/>
                </a:lnTo>
                <a:lnTo>
                  <a:pt x="252" y="1714"/>
                </a:lnTo>
                <a:close/>
                <a:moveTo>
                  <a:pt x="248" y="1724"/>
                </a:moveTo>
                <a:lnTo>
                  <a:pt x="248" y="1724"/>
                </a:lnTo>
                <a:close/>
                <a:moveTo>
                  <a:pt x="227" y="1700"/>
                </a:moveTo>
                <a:lnTo>
                  <a:pt x="230" y="1691"/>
                </a:lnTo>
                <a:lnTo>
                  <a:pt x="252" y="1714"/>
                </a:lnTo>
                <a:lnTo>
                  <a:pt x="248" y="1724"/>
                </a:lnTo>
                <a:lnTo>
                  <a:pt x="227" y="1700"/>
                </a:lnTo>
                <a:close/>
                <a:moveTo>
                  <a:pt x="227" y="1700"/>
                </a:moveTo>
                <a:lnTo>
                  <a:pt x="227" y="1700"/>
                </a:lnTo>
                <a:close/>
                <a:moveTo>
                  <a:pt x="207" y="1666"/>
                </a:moveTo>
                <a:lnTo>
                  <a:pt x="207" y="1668"/>
                </a:lnTo>
                <a:lnTo>
                  <a:pt x="230" y="1691"/>
                </a:lnTo>
                <a:lnTo>
                  <a:pt x="227" y="1700"/>
                </a:lnTo>
                <a:lnTo>
                  <a:pt x="204" y="1677"/>
                </a:lnTo>
                <a:lnTo>
                  <a:pt x="207" y="1666"/>
                </a:lnTo>
                <a:close/>
                <a:moveTo>
                  <a:pt x="207" y="1666"/>
                </a:moveTo>
                <a:lnTo>
                  <a:pt x="207" y="1668"/>
                </a:lnTo>
                <a:lnTo>
                  <a:pt x="207" y="1666"/>
                </a:lnTo>
                <a:close/>
                <a:moveTo>
                  <a:pt x="207" y="1666"/>
                </a:moveTo>
                <a:lnTo>
                  <a:pt x="205" y="1672"/>
                </a:lnTo>
                <a:lnTo>
                  <a:pt x="207" y="1666"/>
                </a:lnTo>
                <a:close/>
                <a:moveTo>
                  <a:pt x="207" y="1666"/>
                </a:moveTo>
                <a:lnTo>
                  <a:pt x="207" y="1668"/>
                </a:lnTo>
                <a:lnTo>
                  <a:pt x="207" y="1666"/>
                </a:lnTo>
                <a:close/>
                <a:moveTo>
                  <a:pt x="184" y="1664"/>
                </a:moveTo>
                <a:lnTo>
                  <a:pt x="186" y="1656"/>
                </a:lnTo>
                <a:lnTo>
                  <a:pt x="207" y="1666"/>
                </a:lnTo>
                <a:lnTo>
                  <a:pt x="205" y="1677"/>
                </a:lnTo>
                <a:lnTo>
                  <a:pt x="184" y="1666"/>
                </a:lnTo>
                <a:lnTo>
                  <a:pt x="184" y="1664"/>
                </a:lnTo>
                <a:close/>
                <a:moveTo>
                  <a:pt x="184" y="1666"/>
                </a:moveTo>
                <a:lnTo>
                  <a:pt x="184" y="1666"/>
                </a:lnTo>
                <a:lnTo>
                  <a:pt x="184" y="1664"/>
                </a:lnTo>
                <a:lnTo>
                  <a:pt x="184" y="1666"/>
                </a:lnTo>
                <a:close/>
                <a:moveTo>
                  <a:pt x="169" y="1643"/>
                </a:moveTo>
                <a:lnTo>
                  <a:pt x="173" y="1635"/>
                </a:lnTo>
                <a:lnTo>
                  <a:pt x="188" y="1656"/>
                </a:lnTo>
                <a:lnTo>
                  <a:pt x="184" y="1664"/>
                </a:lnTo>
                <a:lnTo>
                  <a:pt x="169" y="1643"/>
                </a:lnTo>
                <a:close/>
                <a:moveTo>
                  <a:pt x="169" y="1643"/>
                </a:moveTo>
                <a:lnTo>
                  <a:pt x="169" y="1643"/>
                </a:lnTo>
                <a:close/>
                <a:moveTo>
                  <a:pt x="175" y="1635"/>
                </a:moveTo>
                <a:lnTo>
                  <a:pt x="171" y="1639"/>
                </a:lnTo>
                <a:lnTo>
                  <a:pt x="175" y="1635"/>
                </a:lnTo>
                <a:close/>
                <a:moveTo>
                  <a:pt x="169" y="1643"/>
                </a:moveTo>
                <a:lnTo>
                  <a:pt x="169" y="1643"/>
                </a:lnTo>
                <a:close/>
                <a:moveTo>
                  <a:pt x="159" y="1608"/>
                </a:moveTo>
                <a:lnTo>
                  <a:pt x="159" y="1610"/>
                </a:lnTo>
                <a:lnTo>
                  <a:pt x="175" y="1635"/>
                </a:lnTo>
                <a:lnTo>
                  <a:pt x="169" y="1643"/>
                </a:lnTo>
                <a:lnTo>
                  <a:pt x="156" y="1618"/>
                </a:lnTo>
                <a:lnTo>
                  <a:pt x="159" y="1608"/>
                </a:lnTo>
                <a:close/>
                <a:moveTo>
                  <a:pt x="159" y="1608"/>
                </a:moveTo>
                <a:lnTo>
                  <a:pt x="159" y="1608"/>
                </a:lnTo>
                <a:lnTo>
                  <a:pt x="159" y="1610"/>
                </a:lnTo>
                <a:lnTo>
                  <a:pt x="159" y="1608"/>
                </a:lnTo>
                <a:close/>
                <a:moveTo>
                  <a:pt x="135" y="1606"/>
                </a:moveTo>
                <a:lnTo>
                  <a:pt x="138" y="1597"/>
                </a:lnTo>
                <a:lnTo>
                  <a:pt x="159" y="1608"/>
                </a:lnTo>
                <a:lnTo>
                  <a:pt x="158" y="1620"/>
                </a:lnTo>
                <a:lnTo>
                  <a:pt x="135" y="1608"/>
                </a:lnTo>
                <a:lnTo>
                  <a:pt x="135" y="1606"/>
                </a:lnTo>
                <a:close/>
                <a:moveTo>
                  <a:pt x="135" y="1608"/>
                </a:moveTo>
                <a:lnTo>
                  <a:pt x="135" y="1608"/>
                </a:lnTo>
                <a:lnTo>
                  <a:pt x="135" y="1606"/>
                </a:lnTo>
                <a:lnTo>
                  <a:pt x="135" y="1608"/>
                </a:lnTo>
                <a:close/>
                <a:moveTo>
                  <a:pt x="138" y="1599"/>
                </a:moveTo>
                <a:lnTo>
                  <a:pt x="136" y="1603"/>
                </a:lnTo>
                <a:lnTo>
                  <a:pt x="138" y="1599"/>
                </a:lnTo>
                <a:close/>
                <a:moveTo>
                  <a:pt x="135" y="1608"/>
                </a:moveTo>
                <a:lnTo>
                  <a:pt x="135" y="1608"/>
                </a:lnTo>
                <a:lnTo>
                  <a:pt x="135" y="1606"/>
                </a:lnTo>
                <a:lnTo>
                  <a:pt x="135" y="1608"/>
                </a:lnTo>
                <a:close/>
                <a:moveTo>
                  <a:pt x="125" y="1574"/>
                </a:moveTo>
                <a:lnTo>
                  <a:pt x="125" y="1576"/>
                </a:lnTo>
                <a:lnTo>
                  <a:pt x="138" y="1599"/>
                </a:lnTo>
                <a:lnTo>
                  <a:pt x="135" y="1606"/>
                </a:lnTo>
                <a:lnTo>
                  <a:pt x="121" y="1581"/>
                </a:lnTo>
                <a:lnTo>
                  <a:pt x="125" y="1574"/>
                </a:lnTo>
                <a:close/>
                <a:moveTo>
                  <a:pt x="125" y="1574"/>
                </a:moveTo>
                <a:lnTo>
                  <a:pt x="125" y="1574"/>
                </a:lnTo>
                <a:lnTo>
                  <a:pt x="125" y="1576"/>
                </a:lnTo>
                <a:lnTo>
                  <a:pt x="125" y="1574"/>
                </a:lnTo>
                <a:close/>
                <a:moveTo>
                  <a:pt x="106" y="1560"/>
                </a:moveTo>
                <a:lnTo>
                  <a:pt x="111" y="1553"/>
                </a:lnTo>
                <a:lnTo>
                  <a:pt x="125" y="1574"/>
                </a:lnTo>
                <a:lnTo>
                  <a:pt x="121" y="1583"/>
                </a:lnTo>
                <a:lnTo>
                  <a:pt x="106" y="1560"/>
                </a:lnTo>
                <a:close/>
                <a:moveTo>
                  <a:pt x="106" y="1560"/>
                </a:moveTo>
                <a:lnTo>
                  <a:pt x="106" y="1560"/>
                </a:lnTo>
                <a:close/>
                <a:moveTo>
                  <a:pt x="111" y="1553"/>
                </a:moveTo>
                <a:lnTo>
                  <a:pt x="108" y="1557"/>
                </a:lnTo>
                <a:lnTo>
                  <a:pt x="111" y="1553"/>
                </a:lnTo>
                <a:close/>
                <a:moveTo>
                  <a:pt x="106" y="1560"/>
                </a:moveTo>
                <a:lnTo>
                  <a:pt x="106" y="1560"/>
                </a:lnTo>
                <a:close/>
                <a:moveTo>
                  <a:pt x="98" y="1528"/>
                </a:moveTo>
                <a:lnTo>
                  <a:pt x="98" y="1528"/>
                </a:lnTo>
                <a:lnTo>
                  <a:pt x="111" y="1553"/>
                </a:lnTo>
                <a:lnTo>
                  <a:pt x="106" y="1560"/>
                </a:lnTo>
                <a:lnTo>
                  <a:pt x="92" y="1535"/>
                </a:lnTo>
                <a:lnTo>
                  <a:pt x="98" y="1528"/>
                </a:lnTo>
                <a:close/>
                <a:moveTo>
                  <a:pt x="98" y="1528"/>
                </a:moveTo>
                <a:lnTo>
                  <a:pt x="98" y="1528"/>
                </a:lnTo>
                <a:close/>
                <a:moveTo>
                  <a:pt x="90" y="1516"/>
                </a:moveTo>
                <a:lnTo>
                  <a:pt x="90" y="1516"/>
                </a:lnTo>
                <a:lnTo>
                  <a:pt x="98" y="1528"/>
                </a:lnTo>
                <a:lnTo>
                  <a:pt x="92" y="1535"/>
                </a:lnTo>
                <a:lnTo>
                  <a:pt x="87" y="1524"/>
                </a:lnTo>
                <a:lnTo>
                  <a:pt x="90" y="1516"/>
                </a:lnTo>
                <a:close/>
                <a:moveTo>
                  <a:pt x="90" y="1516"/>
                </a:moveTo>
                <a:lnTo>
                  <a:pt x="90" y="1516"/>
                </a:lnTo>
                <a:close/>
                <a:moveTo>
                  <a:pt x="90" y="1516"/>
                </a:moveTo>
                <a:lnTo>
                  <a:pt x="88" y="1520"/>
                </a:lnTo>
                <a:lnTo>
                  <a:pt x="90" y="1516"/>
                </a:lnTo>
                <a:close/>
                <a:moveTo>
                  <a:pt x="90" y="1516"/>
                </a:moveTo>
                <a:lnTo>
                  <a:pt x="90" y="1516"/>
                </a:lnTo>
                <a:close/>
                <a:moveTo>
                  <a:pt x="71" y="1501"/>
                </a:moveTo>
                <a:lnTo>
                  <a:pt x="75" y="1493"/>
                </a:lnTo>
                <a:lnTo>
                  <a:pt x="90" y="1516"/>
                </a:lnTo>
                <a:lnTo>
                  <a:pt x="87" y="1524"/>
                </a:lnTo>
                <a:lnTo>
                  <a:pt x="71" y="1503"/>
                </a:lnTo>
                <a:lnTo>
                  <a:pt x="71" y="1501"/>
                </a:lnTo>
                <a:close/>
                <a:moveTo>
                  <a:pt x="71" y="1503"/>
                </a:moveTo>
                <a:lnTo>
                  <a:pt x="71" y="1501"/>
                </a:lnTo>
                <a:lnTo>
                  <a:pt x="71" y="1503"/>
                </a:lnTo>
                <a:close/>
                <a:moveTo>
                  <a:pt x="69" y="1470"/>
                </a:moveTo>
                <a:lnTo>
                  <a:pt x="69" y="1472"/>
                </a:lnTo>
                <a:lnTo>
                  <a:pt x="77" y="1495"/>
                </a:lnTo>
                <a:lnTo>
                  <a:pt x="71" y="1501"/>
                </a:lnTo>
                <a:lnTo>
                  <a:pt x="64" y="1476"/>
                </a:lnTo>
                <a:lnTo>
                  <a:pt x="69" y="1470"/>
                </a:lnTo>
                <a:close/>
                <a:moveTo>
                  <a:pt x="69" y="1470"/>
                </a:moveTo>
                <a:lnTo>
                  <a:pt x="69" y="1470"/>
                </a:lnTo>
                <a:lnTo>
                  <a:pt x="69" y="1472"/>
                </a:lnTo>
                <a:lnTo>
                  <a:pt x="69" y="1470"/>
                </a:lnTo>
                <a:close/>
                <a:moveTo>
                  <a:pt x="69" y="1470"/>
                </a:moveTo>
                <a:lnTo>
                  <a:pt x="67" y="1474"/>
                </a:lnTo>
                <a:lnTo>
                  <a:pt x="69" y="1470"/>
                </a:lnTo>
                <a:close/>
                <a:moveTo>
                  <a:pt x="69" y="1470"/>
                </a:moveTo>
                <a:lnTo>
                  <a:pt x="69" y="1470"/>
                </a:lnTo>
                <a:lnTo>
                  <a:pt x="69" y="1472"/>
                </a:lnTo>
                <a:lnTo>
                  <a:pt x="69" y="1470"/>
                </a:lnTo>
                <a:close/>
                <a:moveTo>
                  <a:pt x="48" y="1453"/>
                </a:moveTo>
                <a:lnTo>
                  <a:pt x="54" y="1447"/>
                </a:lnTo>
                <a:lnTo>
                  <a:pt x="69" y="1470"/>
                </a:lnTo>
                <a:lnTo>
                  <a:pt x="64" y="1478"/>
                </a:lnTo>
                <a:lnTo>
                  <a:pt x="50" y="1455"/>
                </a:lnTo>
                <a:lnTo>
                  <a:pt x="48" y="1453"/>
                </a:lnTo>
                <a:close/>
                <a:moveTo>
                  <a:pt x="50" y="1455"/>
                </a:moveTo>
                <a:lnTo>
                  <a:pt x="50" y="1455"/>
                </a:lnTo>
                <a:lnTo>
                  <a:pt x="48" y="1453"/>
                </a:lnTo>
                <a:lnTo>
                  <a:pt x="50" y="1455"/>
                </a:lnTo>
                <a:close/>
                <a:moveTo>
                  <a:pt x="48" y="1424"/>
                </a:moveTo>
                <a:lnTo>
                  <a:pt x="48" y="1424"/>
                </a:lnTo>
                <a:lnTo>
                  <a:pt x="56" y="1449"/>
                </a:lnTo>
                <a:lnTo>
                  <a:pt x="48" y="1453"/>
                </a:lnTo>
                <a:lnTo>
                  <a:pt x="42" y="1430"/>
                </a:lnTo>
                <a:lnTo>
                  <a:pt x="48" y="1424"/>
                </a:lnTo>
                <a:close/>
                <a:moveTo>
                  <a:pt x="48" y="1424"/>
                </a:moveTo>
                <a:lnTo>
                  <a:pt x="48" y="1424"/>
                </a:lnTo>
                <a:close/>
                <a:moveTo>
                  <a:pt x="48" y="1424"/>
                </a:moveTo>
                <a:lnTo>
                  <a:pt x="44" y="1428"/>
                </a:lnTo>
                <a:lnTo>
                  <a:pt x="48" y="1424"/>
                </a:lnTo>
                <a:close/>
                <a:moveTo>
                  <a:pt x="48" y="1424"/>
                </a:moveTo>
                <a:lnTo>
                  <a:pt x="48" y="1424"/>
                </a:lnTo>
                <a:close/>
                <a:moveTo>
                  <a:pt x="35" y="1418"/>
                </a:moveTo>
                <a:lnTo>
                  <a:pt x="40" y="1413"/>
                </a:lnTo>
                <a:lnTo>
                  <a:pt x="48" y="1424"/>
                </a:lnTo>
                <a:lnTo>
                  <a:pt x="42" y="1432"/>
                </a:lnTo>
                <a:lnTo>
                  <a:pt x="37" y="1420"/>
                </a:lnTo>
                <a:lnTo>
                  <a:pt x="35" y="1418"/>
                </a:lnTo>
                <a:close/>
                <a:moveTo>
                  <a:pt x="37" y="1420"/>
                </a:moveTo>
                <a:lnTo>
                  <a:pt x="35" y="1420"/>
                </a:lnTo>
                <a:lnTo>
                  <a:pt x="35" y="1418"/>
                </a:lnTo>
                <a:lnTo>
                  <a:pt x="37" y="1420"/>
                </a:lnTo>
                <a:close/>
                <a:moveTo>
                  <a:pt x="29" y="1395"/>
                </a:moveTo>
                <a:lnTo>
                  <a:pt x="35" y="1391"/>
                </a:lnTo>
                <a:lnTo>
                  <a:pt x="40" y="1413"/>
                </a:lnTo>
                <a:lnTo>
                  <a:pt x="35" y="1418"/>
                </a:lnTo>
                <a:lnTo>
                  <a:pt x="29" y="1395"/>
                </a:lnTo>
                <a:close/>
                <a:moveTo>
                  <a:pt x="29" y="1395"/>
                </a:moveTo>
                <a:lnTo>
                  <a:pt x="29" y="1395"/>
                </a:lnTo>
                <a:close/>
                <a:moveTo>
                  <a:pt x="35" y="1391"/>
                </a:moveTo>
                <a:lnTo>
                  <a:pt x="31" y="1393"/>
                </a:lnTo>
                <a:lnTo>
                  <a:pt x="35" y="1391"/>
                </a:lnTo>
                <a:close/>
                <a:moveTo>
                  <a:pt x="29" y="1395"/>
                </a:moveTo>
                <a:lnTo>
                  <a:pt x="29" y="1395"/>
                </a:lnTo>
                <a:close/>
                <a:moveTo>
                  <a:pt x="27" y="1367"/>
                </a:moveTo>
                <a:lnTo>
                  <a:pt x="27" y="1367"/>
                </a:lnTo>
                <a:lnTo>
                  <a:pt x="35" y="1391"/>
                </a:lnTo>
                <a:lnTo>
                  <a:pt x="29" y="1395"/>
                </a:lnTo>
                <a:lnTo>
                  <a:pt x="21" y="1372"/>
                </a:lnTo>
                <a:lnTo>
                  <a:pt x="27" y="1367"/>
                </a:lnTo>
                <a:close/>
                <a:moveTo>
                  <a:pt x="27" y="1367"/>
                </a:moveTo>
                <a:lnTo>
                  <a:pt x="27" y="1367"/>
                </a:lnTo>
                <a:close/>
                <a:moveTo>
                  <a:pt x="14" y="1349"/>
                </a:moveTo>
                <a:lnTo>
                  <a:pt x="19" y="1344"/>
                </a:lnTo>
                <a:lnTo>
                  <a:pt x="27" y="1367"/>
                </a:lnTo>
                <a:lnTo>
                  <a:pt x="21" y="1372"/>
                </a:lnTo>
                <a:lnTo>
                  <a:pt x="14" y="1349"/>
                </a:lnTo>
                <a:close/>
                <a:moveTo>
                  <a:pt x="14" y="1349"/>
                </a:moveTo>
                <a:lnTo>
                  <a:pt x="14" y="1349"/>
                </a:lnTo>
                <a:close/>
                <a:moveTo>
                  <a:pt x="19" y="1345"/>
                </a:moveTo>
                <a:lnTo>
                  <a:pt x="17" y="1347"/>
                </a:lnTo>
                <a:lnTo>
                  <a:pt x="19" y="1345"/>
                </a:lnTo>
                <a:close/>
                <a:moveTo>
                  <a:pt x="14" y="1349"/>
                </a:moveTo>
                <a:lnTo>
                  <a:pt x="14" y="1349"/>
                </a:lnTo>
                <a:close/>
                <a:moveTo>
                  <a:pt x="6" y="1322"/>
                </a:moveTo>
                <a:lnTo>
                  <a:pt x="14" y="1320"/>
                </a:lnTo>
                <a:lnTo>
                  <a:pt x="19" y="1345"/>
                </a:lnTo>
                <a:lnTo>
                  <a:pt x="14" y="1349"/>
                </a:lnTo>
                <a:lnTo>
                  <a:pt x="8" y="1324"/>
                </a:lnTo>
                <a:lnTo>
                  <a:pt x="6" y="1322"/>
                </a:lnTo>
                <a:close/>
                <a:moveTo>
                  <a:pt x="8" y="1324"/>
                </a:moveTo>
                <a:lnTo>
                  <a:pt x="6" y="1324"/>
                </a:lnTo>
                <a:lnTo>
                  <a:pt x="6" y="1322"/>
                </a:lnTo>
                <a:lnTo>
                  <a:pt x="8" y="1324"/>
                </a:lnTo>
                <a:close/>
                <a:moveTo>
                  <a:pt x="14" y="1309"/>
                </a:moveTo>
                <a:lnTo>
                  <a:pt x="14" y="1311"/>
                </a:lnTo>
                <a:lnTo>
                  <a:pt x="14" y="1322"/>
                </a:lnTo>
                <a:lnTo>
                  <a:pt x="6" y="1322"/>
                </a:lnTo>
                <a:lnTo>
                  <a:pt x="6" y="1311"/>
                </a:lnTo>
                <a:lnTo>
                  <a:pt x="14" y="1309"/>
                </a:lnTo>
                <a:close/>
                <a:moveTo>
                  <a:pt x="14" y="1309"/>
                </a:moveTo>
                <a:lnTo>
                  <a:pt x="14" y="1311"/>
                </a:lnTo>
                <a:lnTo>
                  <a:pt x="14" y="1309"/>
                </a:lnTo>
                <a:close/>
                <a:moveTo>
                  <a:pt x="14" y="1309"/>
                </a:moveTo>
                <a:lnTo>
                  <a:pt x="10" y="1311"/>
                </a:lnTo>
                <a:lnTo>
                  <a:pt x="14" y="1309"/>
                </a:lnTo>
                <a:close/>
                <a:moveTo>
                  <a:pt x="14" y="1309"/>
                </a:moveTo>
                <a:lnTo>
                  <a:pt x="14" y="1311"/>
                </a:lnTo>
                <a:lnTo>
                  <a:pt x="14" y="1309"/>
                </a:lnTo>
                <a:close/>
                <a:moveTo>
                  <a:pt x="0" y="1288"/>
                </a:moveTo>
                <a:lnTo>
                  <a:pt x="6" y="1284"/>
                </a:lnTo>
                <a:lnTo>
                  <a:pt x="14" y="1309"/>
                </a:lnTo>
                <a:lnTo>
                  <a:pt x="8" y="1313"/>
                </a:lnTo>
                <a:lnTo>
                  <a:pt x="0" y="1290"/>
                </a:lnTo>
                <a:lnTo>
                  <a:pt x="0" y="1288"/>
                </a:lnTo>
                <a:close/>
                <a:moveTo>
                  <a:pt x="0" y="1290"/>
                </a:moveTo>
                <a:lnTo>
                  <a:pt x="0" y="1288"/>
                </a:lnTo>
                <a:lnTo>
                  <a:pt x="0" y="1290"/>
                </a:lnTo>
                <a:close/>
                <a:moveTo>
                  <a:pt x="6" y="1265"/>
                </a:moveTo>
                <a:lnTo>
                  <a:pt x="6" y="1288"/>
                </a:lnTo>
                <a:lnTo>
                  <a:pt x="0" y="1288"/>
                </a:lnTo>
                <a:lnTo>
                  <a:pt x="0" y="1265"/>
                </a:lnTo>
                <a:lnTo>
                  <a:pt x="6" y="1265"/>
                </a:lnTo>
                <a:close/>
                <a:moveTo>
                  <a:pt x="6" y="1265"/>
                </a:moveTo>
                <a:lnTo>
                  <a:pt x="4" y="1265"/>
                </a:lnTo>
                <a:lnTo>
                  <a:pt x="6" y="1265"/>
                </a:lnTo>
                <a:close/>
                <a:moveTo>
                  <a:pt x="6" y="1240"/>
                </a:moveTo>
                <a:lnTo>
                  <a:pt x="6" y="1265"/>
                </a:lnTo>
                <a:lnTo>
                  <a:pt x="0" y="1265"/>
                </a:lnTo>
                <a:lnTo>
                  <a:pt x="0" y="1240"/>
                </a:lnTo>
                <a:lnTo>
                  <a:pt x="6" y="1240"/>
                </a:lnTo>
                <a:close/>
                <a:moveTo>
                  <a:pt x="6" y="1219"/>
                </a:moveTo>
                <a:lnTo>
                  <a:pt x="6" y="1240"/>
                </a:lnTo>
                <a:lnTo>
                  <a:pt x="0" y="1240"/>
                </a:lnTo>
                <a:lnTo>
                  <a:pt x="0" y="1219"/>
                </a:lnTo>
                <a:lnTo>
                  <a:pt x="6" y="1219"/>
                </a:lnTo>
                <a:close/>
                <a:moveTo>
                  <a:pt x="6" y="1219"/>
                </a:moveTo>
                <a:lnTo>
                  <a:pt x="4" y="1219"/>
                </a:lnTo>
                <a:lnTo>
                  <a:pt x="6" y="1219"/>
                </a:lnTo>
                <a:close/>
                <a:moveTo>
                  <a:pt x="6" y="1194"/>
                </a:moveTo>
                <a:lnTo>
                  <a:pt x="6" y="1219"/>
                </a:lnTo>
                <a:lnTo>
                  <a:pt x="0" y="1219"/>
                </a:lnTo>
                <a:lnTo>
                  <a:pt x="0" y="1194"/>
                </a:lnTo>
                <a:lnTo>
                  <a:pt x="6" y="1194"/>
                </a:lnTo>
                <a:close/>
                <a:moveTo>
                  <a:pt x="6" y="1182"/>
                </a:moveTo>
                <a:lnTo>
                  <a:pt x="6" y="1194"/>
                </a:lnTo>
                <a:lnTo>
                  <a:pt x="0" y="1194"/>
                </a:lnTo>
                <a:lnTo>
                  <a:pt x="0" y="1182"/>
                </a:lnTo>
                <a:lnTo>
                  <a:pt x="6" y="1182"/>
                </a:lnTo>
                <a:close/>
                <a:moveTo>
                  <a:pt x="6" y="1182"/>
                </a:moveTo>
                <a:lnTo>
                  <a:pt x="4" y="1182"/>
                </a:lnTo>
                <a:lnTo>
                  <a:pt x="6" y="1182"/>
                </a:lnTo>
                <a:close/>
                <a:moveTo>
                  <a:pt x="0" y="1157"/>
                </a:moveTo>
                <a:lnTo>
                  <a:pt x="6" y="1159"/>
                </a:lnTo>
                <a:lnTo>
                  <a:pt x="6" y="1182"/>
                </a:lnTo>
                <a:lnTo>
                  <a:pt x="0" y="1182"/>
                </a:lnTo>
                <a:lnTo>
                  <a:pt x="0" y="1159"/>
                </a:lnTo>
                <a:lnTo>
                  <a:pt x="0" y="1157"/>
                </a:lnTo>
                <a:close/>
                <a:moveTo>
                  <a:pt x="0" y="1159"/>
                </a:moveTo>
                <a:lnTo>
                  <a:pt x="0" y="1159"/>
                </a:lnTo>
                <a:lnTo>
                  <a:pt x="0" y="1157"/>
                </a:lnTo>
                <a:lnTo>
                  <a:pt x="0" y="1159"/>
                </a:lnTo>
                <a:close/>
                <a:moveTo>
                  <a:pt x="14" y="1136"/>
                </a:moveTo>
                <a:lnTo>
                  <a:pt x="14" y="1138"/>
                </a:lnTo>
                <a:lnTo>
                  <a:pt x="6" y="1163"/>
                </a:lnTo>
                <a:lnTo>
                  <a:pt x="0" y="1157"/>
                </a:lnTo>
                <a:lnTo>
                  <a:pt x="8" y="1132"/>
                </a:lnTo>
                <a:lnTo>
                  <a:pt x="14" y="1136"/>
                </a:lnTo>
                <a:close/>
                <a:moveTo>
                  <a:pt x="14" y="1136"/>
                </a:moveTo>
                <a:lnTo>
                  <a:pt x="14" y="1136"/>
                </a:lnTo>
                <a:lnTo>
                  <a:pt x="14" y="1138"/>
                </a:lnTo>
                <a:lnTo>
                  <a:pt x="14" y="1136"/>
                </a:lnTo>
                <a:close/>
                <a:moveTo>
                  <a:pt x="14" y="1136"/>
                </a:moveTo>
                <a:lnTo>
                  <a:pt x="10" y="1136"/>
                </a:lnTo>
                <a:lnTo>
                  <a:pt x="14" y="1136"/>
                </a:lnTo>
                <a:close/>
                <a:moveTo>
                  <a:pt x="14" y="1136"/>
                </a:moveTo>
                <a:lnTo>
                  <a:pt x="14" y="1136"/>
                </a:lnTo>
                <a:lnTo>
                  <a:pt x="14" y="1138"/>
                </a:lnTo>
                <a:lnTo>
                  <a:pt x="14" y="1136"/>
                </a:lnTo>
                <a:close/>
                <a:moveTo>
                  <a:pt x="8" y="1111"/>
                </a:moveTo>
                <a:lnTo>
                  <a:pt x="14" y="1113"/>
                </a:lnTo>
                <a:lnTo>
                  <a:pt x="14" y="1136"/>
                </a:lnTo>
                <a:lnTo>
                  <a:pt x="6" y="1136"/>
                </a:lnTo>
                <a:lnTo>
                  <a:pt x="6" y="1113"/>
                </a:lnTo>
                <a:lnTo>
                  <a:pt x="8" y="1111"/>
                </a:lnTo>
                <a:close/>
                <a:moveTo>
                  <a:pt x="6" y="1113"/>
                </a:moveTo>
                <a:lnTo>
                  <a:pt x="6" y="1111"/>
                </a:lnTo>
                <a:lnTo>
                  <a:pt x="8" y="1111"/>
                </a:lnTo>
                <a:lnTo>
                  <a:pt x="6" y="1113"/>
                </a:lnTo>
                <a:close/>
                <a:moveTo>
                  <a:pt x="16" y="1084"/>
                </a:moveTo>
                <a:lnTo>
                  <a:pt x="19" y="1092"/>
                </a:lnTo>
                <a:lnTo>
                  <a:pt x="14" y="1115"/>
                </a:lnTo>
                <a:lnTo>
                  <a:pt x="8" y="1111"/>
                </a:lnTo>
                <a:lnTo>
                  <a:pt x="14" y="1086"/>
                </a:lnTo>
                <a:lnTo>
                  <a:pt x="16" y="1084"/>
                </a:lnTo>
                <a:close/>
                <a:moveTo>
                  <a:pt x="14" y="1086"/>
                </a:moveTo>
                <a:lnTo>
                  <a:pt x="14" y="1086"/>
                </a:lnTo>
                <a:lnTo>
                  <a:pt x="16" y="1084"/>
                </a:lnTo>
                <a:lnTo>
                  <a:pt x="14" y="1086"/>
                </a:lnTo>
                <a:close/>
                <a:moveTo>
                  <a:pt x="19" y="1094"/>
                </a:moveTo>
                <a:lnTo>
                  <a:pt x="17" y="1088"/>
                </a:lnTo>
                <a:lnTo>
                  <a:pt x="19" y="1094"/>
                </a:lnTo>
                <a:close/>
                <a:moveTo>
                  <a:pt x="14" y="1086"/>
                </a:moveTo>
                <a:lnTo>
                  <a:pt x="14" y="1086"/>
                </a:lnTo>
                <a:lnTo>
                  <a:pt x="16" y="1084"/>
                </a:lnTo>
                <a:lnTo>
                  <a:pt x="14" y="1086"/>
                </a:lnTo>
                <a:close/>
                <a:moveTo>
                  <a:pt x="27" y="1081"/>
                </a:moveTo>
                <a:lnTo>
                  <a:pt x="27" y="1082"/>
                </a:lnTo>
                <a:lnTo>
                  <a:pt x="19" y="1094"/>
                </a:lnTo>
                <a:lnTo>
                  <a:pt x="16" y="1084"/>
                </a:lnTo>
                <a:lnTo>
                  <a:pt x="23" y="1073"/>
                </a:lnTo>
                <a:lnTo>
                  <a:pt x="27" y="1081"/>
                </a:lnTo>
                <a:close/>
                <a:moveTo>
                  <a:pt x="27" y="1081"/>
                </a:moveTo>
                <a:lnTo>
                  <a:pt x="27" y="1081"/>
                </a:lnTo>
                <a:lnTo>
                  <a:pt x="27" y="1082"/>
                </a:lnTo>
                <a:lnTo>
                  <a:pt x="27" y="1081"/>
                </a:lnTo>
                <a:close/>
                <a:moveTo>
                  <a:pt x="35" y="1058"/>
                </a:moveTo>
                <a:lnTo>
                  <a:pt x="35" y="1058"/>
                </a:lnTo>
                <a:lnTo>
                  <a:pt x="27" y="1081"/>
                </a:lnTo>
                <a:lnTo>
                  <a:pt x="21" y="1075"/>
                </a:lnTo>
                <a:lnTo>
                  <a:pt x="29" y="1054"/>
                </a:lnTo>
                <a:lnTo>
                  <a:pt x="35" y="1058"/>
                </a:lnTo>
                <a:close/>
                <a:moveTo>
                  <a:pt x="35" y="1058"/>
                </a:moveTo>
                <a:lnTo>
                  <a:pt x="35" y="1058"/>
                </a:lnTo>
                <a:close/>
                <a:moveTo>
                  <a:pt x="35" y="1058"/>
                </a:moveTo>
                <a:lnTo>
                  <a:pt x="31" y="1056"/>
                </a:lnTo>
                <a:lnTo>
                  <a:pt x="35" y="1058"/>
                </a:lnTo>
                <a:close/>
                <a:moveTo>
                  <a:pt x="35" y="1058"/>
                </a:moveTo>
                <a:lnTo>
                  <a:pt x="35" y="1058"/>
                </a:lnTo>
                <a:close/>
                <a:moveTo>
                  <a:pt x="35" y="1029"/>
                </a:moveTo>
                <a:lnTo>
                  <a:pt x="42" y="1033"/>
                </a:lnTo>
                <a:lnTo>
                  <a:pt x="35" y="1058"/>
                </a:lnTo>
                <a:lnTo>
                  <a:pt x="29" y="1054"/>
                </a:lnTo>
                <a:lnTo>
                  <a:pt x="35" y="1029"/>
                </a:lnTo>
                <a:close/>
                <a:moveTo>
                  <a:pt x="35" y="1029"/>
                </a:moveTo>
                <a:lnTo>
                  <a:pt x="35" y="1029"/>
                </a:lnTo>
                <a:close/>
                <a:moveTo>
                  <a:pt x="48" y="1011"/>
                </a:moveTo>
                <a:lnTo>
                  <a:pt x="48" y="1011"/>
                </a:lnTo>
                <a:lnTo>
                  <a:pt x="40" y="1033"/>
                </a:lnTo>
                <a:lnTo>
                  <a:pt x="35" y="1029"/>
                </a:lnTo>
                <a:lnTo>
                  <a:pt x="42" y="1006"/>
                </a:lnTo>
                <a:lnTo>
                  <a:pt x="48" y="1011"/>
                </a:lnTo>
                <a:close/>
                <a:moveTo>
                  <a:pt x="48" y="1011"/>
                </a:moveTo>
                <a:lnTo>
                  <a:pt x="48" y="1011"/>
                </a:lnTo>
                <a:close/>
                <a:moveTo>
                  <a:pt x="48" y="1011"/>
                </a:moveTo>
                <a:lnTo>
                  <a:pt x="44" y="1008"/>
                </a:lnTo>
                <a:lnTo>
                  <a:pt x="48" y="1011"/>
                </a:lnTo>
                <a:close/>
                <a:moveTo>
                  <a:pt x="48" y="1011"/>
                </a:moveTo>
                <a:lnTo>
                  <a:pt x="48" y="1011"/>
                </a:lnTo>
                <a:close/>
                <a:moveTo>
                  <a:pt x="50" y="979"/>
                </a:moveTo>
                <a:lnTo>
                  <a:pt x="56" y="987"/>
                </a:lnTo>
                <a:lnTo>
                  <a:pt x="48" y="1011"/>
                </a:lnTo>
                <a:lnTo>
                  <a:pt x="42" y="1006"/>
                </a:lnTo>
                <a:lnTo>
                  <a:pt x="48" y="983"/>
                </a:lnTo>
                <a:lnTo>
                  <a:pt x="50" y="979"/>
                </a:lnTo>
                <a:close/>
                <a:moveTo>
                  <a:pt x="48" y="983"/>
                </a:moveTo>
                <a:lnTo>
                  <a:pt x="50" y="981"/>
                </a:lnTo>
                <a:lnTo>
                  <a:pt x="50" y="979"/>
                </a:lnTo>
                <a:lnTo>
                  <a:pt x="48" y="983"/>
                </a:lnTo>
                <a:close/>
                <a:moveTo>
                  <a:pt x="69" y="975"/>
                </a:moveTo>
                <a:lnTo>
                  <a:pt x="67" y="979"/>
                </a:lnTo>
                <a:lnTo>
                  <a:pt x="54" y="988"/>
                </a:lnTo>
                <a:lnTo>
                  <a:pt x="50" y="979"/>
                </a:lnTo>
                <a:lnTo>
                  <a:pt x="65" y="967"/>
                </a:lnTo>
                <a:lnTo>
                  <a:pt x="69" y="975"/>
                </a:lnTo>
                <a:close/>
                <a:moveTo>
                  <a:pt x="69" y="975"/>
                </a:moveTo>
                <a:lnTo>
                  <a:pt x="69" y="977"/>
                </a:lnTo>
                <a:lnTo>
                  <a:pt x="67" y="979"/>
                </a:lnTo>
                <a:lnTo>
                  <a:pt x="69" y="975"/>
                </a:lnTo>
                <a:close/>
                <a:moveTo>
                  <a:pt x="69" y="975"/>
                </a:moveTo>
                <a:lnTo>
                  <a:pt x="67" y="973"/>
                </a:lnTo>
                <a:lnTo>
                  <a:pt x="69" y="975"/>
                </a:lnTo>
                <a:close/>
                <a:moveTo>
                  <a:pt x="69" y="975"/>
                </a:moveTo>
                <a:lnTo>
                  <a:pt x="69" y="977"/>
                </a:lnTo>
                <a:lnTo>
                  <a:pt x="67" y="979"/>
                </a:lnTo>
                <a:lnTo>
                  <a:pt x="69" y="975"/>
                </a:lnTo>
                <a:close/>
                <a:moveTo>
                  <a:pt x="71" y="944"/>
                </a:moveTo>
                <a:lnTo>
                  <a:pt x="77" y="952"/>
                </a:lnTo>
                <a:lnTo>
                  <a:pt x="69" y="975"/>
                </a:lnTo>
                <a:lnTo>
                  <a:pt x="64" y="971"/>
                </a:lnTo>
                <a:lnTo>
                  <a:pt x="71" y="946"/>
                </a:lnTo>
                <a:lnTo>
                  <a:pt x="71" y="944"/>
                </a:lnTo>
                <a:close/>
                <a:moveTo>
                  <a:pt x="71" y="946"/>
                </a:moveTo>
                <a:lnTo>
                  <a:pt x="71" y="946"/>
                </a:lnTo>
                <a:lnTo>
                  <a:pt x="71" y="944"/>
                </a:lnTo>
                <a:lnTo>
                  <a:pt x="71" y="946"/>
                </a:lnTo>
                <a:close/>
                <a:moveTo>
                  <a:pt x="90" y="929"/>
                </a:moveTo>
                <a:lnTo>
                  <a:pt x="90" y="931"/>
                </a:lnTo>
                <a:lnTo>
                  <a:pt x="75" y="952"/>
                </a:lnTo>
                <a:lnTo>
                  <a:pt x="71" y="944"/>
                </a:lnTo>
                <a:lnTo>
                  <a:pt x="87" y="923"/>
                </a:lnTo>
                <a:lnTo>
                  <a:pt x="90" y="929"/>
                </a:lnTo>
                <a:close/>
                <a:moveTo>
                  <a:pt x="90" y="929"/>
                </a:moveTo>
                <a:lnTo>
                  <a:pt x="90" y="929"/>
                </a:lnTo>
                <a:lnTo>
                  <a:pt x="90" y="931"/>
                </a:lnTo>
                <a:lnTo>
                  <a:pt x="90" y="929"/>
                </a:lnTo>
                <a:close/>
                <a:moveTo>
                  <a:pt x="90" y="929"/>
                </a:moveTo>
                <a:lnTo>
                  <a:pt x="88" y="927"/>
                </a:lnTo>
                <a:lnTo>
                  <a:pt x="90" y="929"/>
                </a:lnTo>
                <a:close/>
                <a:moveTo>
                  <a:pt x="90" y="929"/>
                </a:moveTo>
                <a:lnTo>
                  <a:pt x="90" y="929"/>
                </a:lnTo>
                <a:lnTo>
                  <a:pt x="90" y="931"/>
                </a:lnTo>
                <a:lnTo>
                  <a:pt x="90" y="929"/>
                </a:lnTo>
                <a:close/>
                <a:moveTo>
                  <a:pt x="92" y="898"/>
                </a:moveTo>
                <a:lnTo>
                  <a:pt x="98" y="904"/>
                </a:lnTo>
                <a:lnTo>
                  <a:pt x="90" y="929"/>
                </a:lnTo>
                <a:lnTo>
                  <a:pt x="85" y="923"/>
                </a:lnTo>
                <a:lnTo>
                  <a:pt x="92" y="900"/>
                </a:lnTo>
                <a:lnTo>
                  <a:pt x="92" y="898"/>
                </a:lnTo>
                <a:close/>
                <a:moveTo>
                  <a:pt x="92" y="900"/>
                </a:moveTo>
                <a:lnTo>
                  <a:pt x="92" y="898"/>
                </a:lnTo>
                <a:lnTo>
                  <a:pt x="92" y="900"/>
                </a:lnTo>
                <a:close/>
                <a:moveTo>
                  <a:pt x="108" y="875"/>
                </a:moveTo>
                <a:lnTo>
                  <a:pt x="111" y="883"/>
                </a:lnTo>
                <a:lnTo>
                  <a:pt x="98" y="906"/>
                </a:lnTo>
                <a:lnTo>
                  <a:pt x="92" y="898"/>
                </a:lnTo>
                <a:lnTo>
                  <a:pt x="106" y="875"/>
                </a:lnTo>
                <a:lnTo>
                  <a:pt x="108" y="875"/>
                </a:lnTo>
                <a:close/>
                <a:moveTo>
                  <a:pt x="106" y="875"/>
                </a:moveTo>
                <a:lnTo>
                  <a:pt x="106" y="875"/>
                </a:lnTo>
                <a:lnTo>
                  <a:pt x="108" y="875"/>
                </a:lnTo>
                <a:lnTo>
                  <a:pt x="106" y="875"/>
                </a:lnTo>
                <a:close/>
                <a:moveTo>
                  <a:pt x="110" y="885"/>
                </a:moveTo>
                <a:lnTo>
                  <a:pt x="108" y="879"/>
                </a:lnTo>
                <a:lnTo>
                  <a:pt x="110" y="885"/>
                </a:lnTo>
                <a:close/>
                <a:moveTo>
                  <a:pt x="106" y="875"/>
                </a:moveTo>
                <a:lnTo>
                  <a:pt x="106" y="875"/>
                </a:lnTo>
                <a:lnTo>
                  <a:pt x="108" y="875"/>
                </a:lnTo>
                <a:lnTo>
                  <a:pt x="106" y="875"/>
                </a:lnTo>
                <a:close/>
                <a:moveTo>
                  <a:pt x="125" y="871"/>
                </a:moveTo>
                <a:lnTo>
                  <a:pt x="125" y="873"/>
                </a:lnTo>
                <a:lnTo>
                  <a:pt x="110" y="885"/>
                </a:lnTo>
                <a:lnTo>
                  <a:pt x="108" y="875"/>
                </a:lnTo>
                <a:lnTo>
                  <a:pt x="121" y="864"/>
                </a:lnTo>
                <a:lnTo>
                  <a:pt x="125" y="871"/>
                </a:lnTo>
                <a:close/>
                <a:moveTo>
                  <a:pt x="125" y="871"/>
                </a:moveTo>
                <a:lnTo>
                  <a:pt x="125" y="873"/>
                </a:lnTo>
                <a:lnTo>
                  <a:pt x="125" y="871"/>
                </a:lnTo>
                <a:close/>
                <a:moveTo>
                  <a:pt x="135" y="839"/>
                </a:moveTo>
                <a:lnTo>
                  <a:pt x="138" y="848"/>
                </a:lnTo>
                <a:lnTo>
                  <a:pt x="125" y="871"/>
                </a:lnTo>
                <a:lnTo>
                  <a:pt x="121" y="864"/>
                </a:lnTo>
                <a:lnTo>
                  <a:pt x="135" y="841"/>
                </a:lnTo>
                <a:lnTo>
                  <a:pt x="135" y="839"/>
                </a:lnTo>
                <a:close/>
                <a:moveTo>
                  <a:pt x="135" y="841"/>
                </a:moveTo>
                <a:lnTo>
                  <a:pt x="135" y="841"/>
                </a:lnTo>
                <a:lnTo>
                  <a:pt x="135" y="839"/>
                </a:lnTo>
                <a:lnTo>
                  <a:pt x="135" y="841"/>
                </a:lnTo>
                <a:close/>
                <a:moveTo>
                  <a:pt x="138" y="848"/>
                </a:moveTo>
                <a:lnTo>
                  <a:pt x="136" y="845"/>
                </a:lnTo>
                <a:lnTo>
                  <a:pt x="138" y="848"/>
                </a:lnTo>
                <a:close/>
                <a:moveTo>
                  <a:pt x="135" y="841"/>
                </a:moveTo>
                <a:lnTo>
                  <a:pt x="135" y="841"/>
                </a:lnTo>
                <a:lnTo>
                  <a:pt x="135" y="839"/>
                </a:lnTo>
                <a:lnTo>
                  <a:pt x="135" y="841"/>
                </a:lnTo>
                <a:close/>
                <a:moveTo>
                  <a:pt x="156" y="818"/>
                </a:moveTo>
                <a:lnTo>
                  <a:pt x="159" y="827"/>
                </a:lnTo>
                <a:lnTo>
                  <a:pt x="138" y="848"/>
                </a:lnTo>
                <a:lnTo>
                  <a:pt x="135" y="839"/>
                </a:lnTo>
                <a:lnTo>
                  <a:pt x="156" y="818"/>
                </a:lnTo>
                <a:close/>
                <a:moveTo>
                  <a:pt x="156" y="818"/>
                </a:moveTo>
                <a:lnTo>
                  <a:pt x="156" y="818"/>
                </a:lnTo>
                <a:close/>
                <a:moveTo>
                  <a:pt x="173" y="812"/>
                </a:moveTo>
                <a:lnTo>
                  <a:pt x="173" y="814"/>
                </a:lnTo>
                <a:lnTo>
                  <a:pt x="159" y="827"/>
                </a:lnTo>
                <a:lnTo>
                  <a:pt x="156" y="818"/>
                </a:lnTo>
                <a:lnTo>
                  <a:pt x="169" y="804"/>
                </a:lnTo>
                <a:lnTo>
                  <a:pt x="173" y="812"/>
                </a:lnTo>
                <a:close/>
                <a:moveTo>
                  <a:pt x="173" y="812"/>
                </a:moveTo>
                <a:lnTo>
                  <a:pt x="173" y="814"/>
                </a:lnTo>
                <a:lnTo>
                  <a:pt x="173" y="812"/>
                </a:lnTo>
                <a:close/>
                <a:moveTo>
                  <a:pt x="173" y="812"/>
                </a:moveTo>
                <a:lnTo>
                  <a:pt x="171" y="808"/>
                </a:lnTo>
                <a:lnTo>
                  <a:pt x="173" y="812"/>
                </a:lnTo>
                <a:close/>
                <a:moveTo>
                  <a:pt x="173" y="812"/>
                </a:moveTo>
                <a:lnTo>
                  <a:pt x="173" y="814"/>
                </a:lnTo>
                <a:lnTo>
                  <a:pt x="173" y="812"/>
                </a:lnTo>
                <a:close/>
                <a:moveTo>
                  <a:pt x="184" y="781"/>
                </a:moveTo>
                <a:lnTo>
                  <a:pt x="188" y="791"/>
                </a:lnTo>
                <a:lnTo>
                  <a:pt x="173" y="812"/>
                </a:lnTo>
                <a:lnTo>
                  <a:pt x="169" y="804"/>
                </a:lnTo>
                <a:lnTo>
                  <a:pt x="184" y="781"/>
                </a:lnTo>
                <a:close/>
                <a:moveTo>
                  <a:pt x="184" y="781"/>
                </a:moveTo>
                <a:lnTo>
                  <a:pt x="184" y="781"/>
                </a:lnTo>
                <a:close/>
                <a:moveTo>
                  <a:pt x="207" y="768"/>
                </a:moveTo>
                <a:lnTo>
                  <a:pt x="207" y="768"/>
                </a:lnTo>
                <a:lnTo>
                  <a:pt x="188" y="791"/>
                </a:lnTo>
                <a:lnTo>
                  <a:pt x="184" y="781"/>
                </a:lnTo>
                <a:lnTo>
                  <a:pt x="204" y="760"/>
                </a:lnTo>
                <a:lnTo>
                  <a:pt x="207" y="768"/>
                </a:lnTo>
                <a:close/>
                <a:moveTo>
                  <a:pt x="207" y="768"/>
                </a:moveTo>
                <a:lnTo>
                  <a:pt x="207" y="768"/>
                </a:lnTo>
                <a:close/>
                <a:moveTo>
                  <a:pt x="207" y="768"/>
                </a:moveTo>
                <a:lnTo>
                  <a:pt x="205" y="764"/>
                </a:lnTo>
                <a:lnTo>
                  <a:pt x="207" y="768"/>
                </a:lnTo>
                <a:close/>
                <a:moveTo>
                  <a:pt x="207" y="768"/>
                </a:moveTo>
                <a:lnTo>
                  <a:pt x="207" y="768"/>
                </a:lnTo>
                <a:close/>
                <a:moveTo>
                  <a:pt x="227" y="733"/>
                </a:moveTo>
                <a:lnTo>
                  <a:pt x="230" y="745"/>
                </a:lnTo>
                <a:lnTo>
                  <a:pt x="207" y="768"/>
                </a:lnTo>
                <a:lnTo>
                  <a:pt x="204" y="760"/>
                </a:lnTo>
                <a:lnTo>
                  <a:pt x="227" y="735"/>
                </a:lnTo>
                <a:lnTo>
                  <a:pt x="227" y="733"/>
                </a:lnTo>
                <a:close/>
                <a:moveTo>
                  <a:pt x="227" y="735"/>
                </a:moveTo>
                <a:lnTo>
                  <a:pt x="227" y="735"/>
                </a:lnTo>
                <a:lnTo>
                  <a:pt x="227" y="733"/>
                </a:lnTo>
                <a:lnTo>
                  <a:pt x="227" y="735"/>
                </a:lnTo>
                <a:close/>
                <a:moveTo>
                  <a:pt x="252" y="731"/>
                </a:moveTo>
                <a:lnTo>
                  <a:pt x="250" y="733"/>
                </a:lnTo>
                <a:lnTo>
                  <a:pt x="229" y="745"/>
                </a:lnTo>
                <a:lnTo>
                  <a:pt x="227" y="733"/>
                </a:lnTo>
                <a:lnTo>
                  <a:pt x="248" y="724"/>
                </a:lnTo>
                <a:lnTo>
                  <a:pt x="252" y="731"/>
                </a:lnTo>
                <a:close/>
                <a:moveTo>
                  <a:pt x="252" y="731"/>
                </a:moveTo>
                <a:lnTo>
                  <a:pt x="252" y="733"/>
                </a:lnTo>
                <a:lnTo>
                  <a:pt x="250" y="733"/>
                </a:lnTo>
                <a:lnTo>
                  <a:pt x="252" y="731"/>
                </a:lnTo>
                <a:close/>
                <a:moveTo>
                  <a:pt x="252" y="731"/>
                </a:moveTo>
                <a:lnTo>
                  <a:pt x="250" y="727"/>
                </a:lnTo>
                <a:lnTo>
                  <a:pt x="252" y="731"/>
                </a:lnTo>
                <a:close/>
                <a:moveTo>
                  <a:pt x="252" y="731"/>
                </a:moveTo>
                <a:lnTo>
                  <a:pt x="252" y="733"/>
                </a:lnTo>
                <a:lnTo>
                  <a:pt x="250" y="733"/>
                </a:lnTo>
                <a:lnTo>
                  <a:pt x="252" y="731"/>
                </a:lnTo>
                <a:close/>
                <a:moveTo>
                  <a:pt x="261" y="699"/>
                </a:moveTo>
                <a:lnTo>
                  <a:pt x="265" y="708"/>
                </a:lnTo>
                <a:lnTo>
                  <a:pt x="252" y="731"/>
                </a:lnTo>
                <a:lnTo>
                  <a:pt x="246" y="724"/>
                </a:lnTo>
                <a:lnTo>
                  <a:pt x="261" y="701"/>
                </a:lnTo>
                <a:lnTo>
                  <a:pt x="261" y="699"/>
                </a:lnTo>
                <a:close/>
                <a:moveTo>
                  <a:pt x="261" y="701"/>
                </a:moveTo>
                <a:lnTo>
                  <a:pt x="261" y="701"/>
                </a:lnTo>
                <a:lnTo>
                  <a:pt x="261" y="699"/>
                </a:lnTo>
                <a:lnTo>
                  <a:pt x="261" y="701"/>
                </a:lnTo>
                <a:close/>
                <a:moveTo>
                  <a:pt x="284" y="676"/>
                </a:moveTo>
                <a:lnTo>
                  <a:pt x="286" y="687"/>
                </a:lnTo>
                <a:lnTo>
                  <a:pt x="265" y="708"/>
                </a:lnTo>
                <a:lnTo>
                  <a:pt x="261" y="699"/>
                </a:lnTo>
                <a:lnTo>
                  <a:pt x="282" y="678"/>
                </a:lnTo>
                <a:lnTo>
                  <a:pt x="284" y="676"/>
                </a:lnTo>
                <a:close/>
                <a:moveTo>
                  <a:pt x="282" y="678"/>
                </a:moveTo>
                <a:lnTo>
                  <a:pt x="282" y="676"/>
                </a:lnTo>
                <a:lnTo>
                  <a:pt x="284" y="676"/>
                </a:lnTo>
                <a:lnTo>
                  <a:pt x="282" y="678"/>
                </a:lnTo>
                <a:close/>
                <a:moveTo>
                  <a:pt x="284" y="687"/>
                </a:moveTo>
                <a:lnTo>
                  <a:pt x="284" y="681"/>
                </a:lnTo>
                <a:lnTo>
                  <a:pt x="284" y="687"/>
                </a:lnTo>
                <a:close/>
                <a:moveTo>
                  <a:pt x="282" y="678"/>
                </a:moveTo>
                <a:lnTo>
                  <a:pt x="282" y="676"/>
                </a:lnTo>
                <a:lnTo>
                  <a:pt x="284" y="676"/>
                </a:lnTo>
                <a:lnTo>
                  <a:pt x="282" y="678"/>
                </a:lnTo>
                <a:close/>
                <a:moveTo>
                  <a:pt x="315" y="676"/>
                </a:moveTo>
                <a:lnTo>
                  <a:pt x="313" y="676"/>
                </a:lnTo>
                <a:lnTo>
                  <a:pt x="284" y="687"/>
                </a:lnTo>
                <a:lnTo>
                  <a:pt x="284" y="676"/>
                </a:lnTo>
                <a:lnTo>
                  <a:pt x="311" y="664"/>
                </a:lnTo>
                <a:lnTo>
                  <a:pt x="315" y="676"/>
                </a:lnTo>
                <a:close/>
                <a:moveTo>
                  <a:pt x="315" y="676"/>
                </a:moveTo>
                <a:lnTo>
                  <a:pt x="313" y="676"/>
                </a:lnTo>
                <a:lnTo>
                  <a:pt x="315" y="676"/>
                </a:lnTo>
                <a:close/>
                <a:moveTo>
                  <a:pt x="332" y="641"/>
                </a:moveTo>
                <a:lnTo>
                  <a:pt x="334" y="651"/>
                </a:lnTo>
                <a:lnTo>
                  <a:pt x="315" y="676"/>
                </a:lnTo>
                <a:lnTo>
                  <a:pt x="311" y="666"/>
                </a:lnTo>
                <a:lnTo>
                  <a:pt x="330" y="641"/>
                </a:lnTo>
                <a:lnTo>
                  <a:pt x="332" y="641"/>
                </a:lnTo>
                <a:close/>
                <a:moveTo>
                  <a:pt x="330" y="641"/>
                </a:moveTo>
                <a:lnTo>
                  <a:pt x="330" y="641"/>
                </a:lnTo>
                <a:lnTo>
                  <a:pt x="332" y="641"/>
                </a:lnTo>
                <a:lnTo>
                  <a:pt x="330" y="641"/>
                </a:lnTo>
                <a:close/>
                <a:moveTo>
                  <a:pt x="334" y="651"/>
                </a:moveTo>
                <a:lnTo>
                  <a:pt x="332" y="647"/>
                </a:lnTo>
                <a:lnTo>
                  <a:pt x="334" y="651"/>
                </a:lnTo>
                <a:close/>
                <a:moveTo>
                  <a:pt x="330" y="641"/>
                </a:moveTo>
                <a:lnTo>
                  <a:pt x="330" y="641"/>
                </a:lnTo>
                <a:lnTo>
                  <a:pt x="332" y="641"/>
                </a:lnTo>
                <a:lnTo>
                  <a:pt x="330" y="641"/>
                </a:lnTo>
                <a:close/>
                <a:moveTo>
                  <a:pt x="355" y="639"/>
                </a:moveTo>
                <a:lnTo>
                  <a:pt x="355" y="641"/>
                </a:lnTo>
                <a:lnTo>
                  <a:pt x="334" y="651"/>
                </a:lnTo>
                <a:lnTo>
                  <a:pt x="332" y="641"/>
                </a:lnTo>
                <a:lnTo>
                  <a:pt x="353" y="630"/>
                </a:lnTo>
                <a:lnTo>
                  <a:pt x="355" y="639"/>
                </a:lnTo>
                <a:close/>
                <a:moveTo>
                  <a:pt x="355" y="639"/>
                </a:moveTo>
                <a:lnTo>
                  <a:pt x="355" y="639"/>
                </a:lnTo>
                <a:lnTo>
                  <a:pt x="355" y="641"/>
                </a:lnTo>
                <a:lnTo>
                  <a:pt x="355" y="639"/>
                </a:lnTo>
                <a:close/>
                <a:moveTo>
                  <a:pt x="384" y="616"/>
                </a:moveTo>
                <a:lnTo>
                  <a:pt x="384" y="616"/>
                </a:lnTo>
                <a:lnTo>
                  <a:pt x="355" y="639"/>
                </a:lnTo>
                <a:lnTo>
                  <a:pt x="353" y="630"/>
                </a:lnTo>
                <a:lnTo>
                  <a:pt x="380" y="605"/>
                </a:lnTo>
                <a:lnTo>
                  <a:pt x="384" y="616"/>
                </a:lnTo>
                <a:close/>
                <a:moveTo>
                  <a:pt x="384" y="616"/>
                </a:moveTo>
                <a:lnTo>
                  <a:pt x="384" y="616"/>
                </a:lnTo>
                <a:close/>
                <a:moveTo>
                  <a:pt x="384" y="616"/>
                </a:moveTo>
                <a:lnTo>
                  <a:pt x="382" y="610"/>
                </a:lnTo>
                <a:lnTo>
                  <a:pt x="384" y="616"/>
                </a:lnTo>
                <a:close/>
                <a:moveTo>
                  <a:pt x="384" y="616"/>
                </a:moveTo>
                <a:lnTo>
                  <a:pt x="384" y="616"/>
                </a:lnTo>
                <a:close/>
                <a:moveTo>
                  <a:pt x="403" y="583"/>
                </a:moveTo>
                <a:lnTo>
                  <a:pt x="405" y="593"/>
                </a:lnTo>
                <a:lnTo>
                  <a:pt x="384" y="616"/>
                </a:lnTo>
                <a:lnTo>
                  <a:pt x="380" y="607"/>
                </a:lnTo>
                <a:lnTo>
                  <a:pt x="401" y="583"/>
                </a:lnTo>
                <a:lnTo>
                  <a:pt x="403" y="583"/>
                </a:lnTo>
                <a:close/>
                <a:moveTo>
                  <a:pt x="401" y="583"/>
                </a:moveTo>
                <a:lnTo>
                  <a:pt x="403" y="583"/>
                </a:lnTo>
                <a:lnTo>
                  <a:pt x="401" y="583"/>
                </a:lnTo>
                <a:close/>
                <a:moveTo>
                  <a:pt x="432" y="582"/>
                </a:moveTo>
                <a:lnTo>
                  <a:pt x="432" y="582"/>
                </a:lnTo>
                <a:lnTo>
                  <a:pt x="405" y="593"/>
                </a:lnTo>
                <a:lnTo>
                  <a:pt x="403" y="583"/>
                </a:lnTo>
                <a:lnTo>
                  <a:pt x="430" y="572"/>
                </a:lnTo>
                <a:lnTo>
                  <a:pt x="432" y="582"/>
                </a:lnTo>
                <a:close/>
                <a:moveTo>
                  <a:pt x="432" y="582"/>
                </a:moveTo>
                <a:lnTo>
                  <a:pt x="432" y="582"/>
                </a:lnTo>
                <a:close/>
                <a:moveTo>
                  <a:pt x="432" y="582"/>
                </a:moveTo>
                <a:lnTo>
                  <a:pt x="430" y="578"/>
                </a:lnTo>
                <a:lnTo>
                  <a:pt x="432" y="582"/>
                </a:lnTo>
                <a:close/>
                <a:moveTo>
                  <a:pt x="432" y="582"/>
                </a:moveTo>
                <a:lnTo>
                  <a:pt x="432" y="582"/>
                </a:lnTo>
                <a:close/>
                <a:moveTo>
                  <a:pt x="459" y="547"/>
                </a:moveTo>
                <a:lnTo>
                  <a:pt x="461" y="557"/>
                </a:lnTo>
                <a:lnTo>
                  <a:pt x="432" y="582"/>
                </a:lnTo>
                <a:lnTo>
                  <a:pt x="430" y="572"/>
                </a:lnTo>
                <a:lnTo>
                  <a:pt x="457" y="547"/>
                </a:lnTo>
                <a:lnTo>
                  <a:pt x="459" y="547"/>
                </a:lnTo>
                <a:close/>
                <a:moveTo>
                  <a:pt x="457" y="547"/>
                </a:moveTo>
                <a:lnTo>
                  <a:pt x="457" y="547"/>
                </a:lnTo>
                <a:lnTo>
                  <a:pt x="459" y="547"/>
                </a:lnTo>
                <a:lnTo>
                  <a:pt x="457" y="547"/>
                </a:lnTo>
                <a:close/>
                <a:moveTo>
                  <a:pt x="489" y="547"/>
                </a:moveTo>
                <a:lnTo>
                  <a:pt x="488" y="547"/>
                </a:lnTo>
                <a:lnTo>
                  <a:pt x="459" y="559"/>
                </a:lnTo>
                <a:lnTo>
                  <a:pt x="459" y="547"/>
                </a:lnTo>
                <a:lnTo>
                  <a:pt x="486" y="536"/>
                </a:lnTo>
                <a:lnTo>
                  <a:pt x="489" y="547"/>
                </a:lnTo>
                <a:close/>
                <a:moveTo>
                  <a:pt x="489" y="547"/>
                </a:moveTo>
                <a:lnTo>
                  <a:pt x="488" y="547"/>
                </a:lnTo>
                <a:lnTo>
                  <a:pt x="489" y="547"/>
                </a:lnTo>
                <a:close/>
                <a:moveTo>
                  <a:pt x="489" y="547"/>
                </a:moveTo>
                <a:lnTo>
                  <a:pt x="488" y="541"/>
                </a:lnTo>
                <a:lnTo>
                  <a:pt x="489" y="547"/>
                </a:lnTo>
                <a:close/>
                <a:moveTo>
                  <a:pt x="489" y="547"/>
                </a:moveTo>
                <a:lnTo>
                  <a:pt x="488" y="547"/>
                </a:lnTo>
                <a:lnTo>
                  <a:pt x="489" y="547"/>
                </a:lnTo>
                <a:close/>
                <a:moveTo>
                  <a:pt x="514" y="512"/>
                </a:moveTo>
                <a:lnTo>
                  <a:pt x="516" y="522"/>
                </a:lnTo>
                <a:lnTo>
                  <a:pt x="489" y="547"/>
                </a:lnTo>
                <a:lnTo>
                  <a:pt x="486" y="536"/>
                </a:lnTo>
                <a:lnTo>
                  <a:pt x="514" y="512"/>
                </a:lnTo>
                <a:close/>
                <a:moveTo>
                  <a:pt x="514" y="512"/>
                </a:moveTo>
                <a:lnTo>
                  <a:pt x="514" y="512"/>
                </a:lnTo>
                <a:close/>
                <a:moveTo>
                  <a:pt x="545" y="511"/>
                </a:moveTo>
                <a:lnTo>
                  <a:pt x="545" y="511"/>
                </a:lnTo>
                <a:lnTo>
                  <a:pt x="516" y="522"/>
                </a:lnTo>
                <a:lnTo>
                  <a:pt x="514" y="512"/>
                </a:lnTo>
                <a:lnTo>
                  <a:pt x="543" y="501"/>
                </a:lnTo>
                <a:lnTo>
                  <a:pt x="545" y="511"/>
                </a:lnTo>
                <a:close/>
                <a:moveTo>
                  <a:pt x="545" y="511"/>
                </a:moveTo>
                <a:lnTo>
                  <a:pt x="545" y="511"/>
                </a:lnTo>
                <a:close/>
                <a:moveTo>
                  <a:pt x="545" y="511"/>
                </a:moveTo>
                <a:lnTo>
                  <a:pt x="543" y="507"/>
                </a:lnTo>
                <a:lnTo>
                  <a:pt x="545" y="511"/>
                </a:lnTo>
                <a:close/>
                <a:moveTo>
                  <a:pt x="545" y="511"/>
                </a:moveTo>
                <a:lnTo>
                  <a:pt x="545" y="511"/>
                </a:lnTo>
                <a:close/>
                <a:moveTo>
                  <a:pt x="570" y="478"/>
                </a:moveTo>
                <a:lnTo>
                  <a:pt x="574" y="488"/>
                </a:lnTo>
                <a:lnTo>
                  <a:pt x="545" y="511"/>
                </a:lnTo>
                <a:lnTo>
                  <a:pt x="541" y="501"/>
                </a:lnTo>
                <a:lnTo>
                  <a:pt x="570" y="478"/>
                </a:lnTo>
                <a:close/>
                <a:moveTo>
                  <a:pt x="570" y="478"/>
                </a:moveTo>
                <a:lnTo>
                  <a:pt x="570" y="478"/>
                </a:lnTo>
                <a:close/>
                <a:moveTo>
                  <a:pt x="601" y="476"/>
                </a:moveTo>
                <a:lnTo>
                  <a:pt x="601" y="476"/>
                </a:lnTo>
                <a:lnTo>
                  <a:pt x="572" y="489"/>
                </a:lnTo>
                <a:lnTo>
                  <a:pt x="570" y="478"/>
                </a:lnTo>
                <a:lnTo>
                  <a:pt x="599" y="465"/>
                </a:lnTo>
                <a:lnTo>
                  <a:pt x="601" y="476"/>
                </a:lnTo>
                <a:close/>
                <a:moveTo>
                  <a:pt x="601" y="476"/>
                </a:moveTo>
                <a:lnTo>
                  <a:pt x="601" y="476"/>
                </a:lnTo>
                <a:close/>
                <a:moveTo>
                  <a:pt x="601" y="476"/>
                </a:moveTo>
                <a:lnTo>
                  <a:pt x="599" y="470"/>
                </a:lnTo>
                <a:lnTo>
                  <a:pt x="601" y="476"/>
                </a:lnTo>
                <a:close/>
                <a:moveTo>
                  <a:pt x="601" y="476"/>
                </a:moveTo>
                <a:lnTo>
                  <a:pt x="601" y="476"/>
                </a:lnTo>
                <a:close/>
                <a:moveTo>
                  <a:pt x="628" y="443"/>
                </a:moveTo>
                <a:lnTo>
                  <a:pt x="630" y="453"/>
                </a:lnTo>
                <a:lnTo>
                  <a:pt x="601" y="476"/>
                </a:lnTo>
                <a:lnTo>
                  <a:pt x="599" y="465"/>
                </a:lnTo>
                <a:lnTo>
                  <a:pt x="626" y="443"/>
                </a:lnTo>
                <a:lnTo>
                  <a:pt x="628" y="443"/>
                </a:lnTo>
                <a:close/>
                <a:moveTo>
                  <a:pt x="626" y="443"/>
                </a:moveTo>
                <a:lnTo>
                  <a:pt x="628" y="443"/>
                </a:lnTo>
                <a:lnTo>
                  <a:pt x="626" y="443"/>
                </a:lnTo>
                <a:close/>
                <a:moveTo>
                  <a:pt x="664" y="441"/>
                </a:moveTo>
                <a:lnTo>
                  <a:pt x="664" y="441"/>
                </a:lnTo>
                <a:lnTo>
                  <a:pt x="628" y="453"/>
                </a:lnTo>
                <a:lnTo>
                  <a:pt x="628" y="443"/>
                </a:lnTo>
                <a:lnTo>
                  <a:pt x="662" y="432"/>
                </a:lnTo>
                <a:lnTo>
                  <a:pt x="664" y="441"/>
                </a:lnTo>
                <a:close/>
                <a:moveTo>
                  <a:pt x="664" y="441"/>
                </a:moveTo>
                <a:lnTo>
                  <a:pt x="664" y="441"/>
                </a:lnTo>
                <a:close/>
                <a:moveTo>
                  <a:pt x="664" y="441"/>
                </a:moveTo>
                <a:lnTo>
                  <a:pt x="662" y="438"/>
                </a:lnTo>
                <a:lnTo>
                  <a:pt x="664" y="441"/>
                </a:lnTo>
                <a:close/>
                <a:moveTo>
                  <a:pt x="664" y="441"/>
                </a:moveTo>
                <a:lnTo>
                  <a:pt x="664" y="441"/>
                </a:lnTo>
                <a:close/>
                <a:moveTo>
                  <a:pt x="693" y="430"/>
                </a:moveTo>
                <a:lnTo>
                  <a:pt x="691" y="432"/>
                </a:lnTo>
                <a:lnTo>
                  <a:pt x="664" y="441"/>
                </a:lnTo>
                <a:lnTo>
                  <a:pt x="662" y="432"/>
                </a:lnTo>
                <a:lnTo>
                  <a:pt x="691" y="420"/>
                </a:lnTo>
                <a:lnTo>
                  <a:pt x="693" y="430"/>
                </a:lnTo>
                <a:close/>
                <a:moveTo>
                  <a:pt x="693" y="430"/>
                </a:moveTo>
                <a:lnTo>
                  <a:pt x="693" y="430"/>
                </a:lnTo>
                <a:lnTo>
                  <a:pt x="691" y="432"/>
                </a:lnTo>
                <a:lnTo>
                  <a:pt x="693" y="430"/>
                </a:lnTo>
                <a:close/>
                <a:moveTo>
                  <a:pt x="725" y="395"/>
                </a:moveTo>
                <a:lnTo>
                  <a:pt x="727" y="407"/>
                </a:lnTo>
                <a:lnTo>
                  <a:pt x="693" y="430"/>
                </a:lnTo>
                <a:lnTo>
                  <a:pt x="689" y="420"/>
                </a:lnTo>
                <a:lnTo>
                  <a:pt x="725" y="395"/>
                </a:lnTo>
                <a:close/>
                <a:moveTo>
                  <a:pt x="725" y="395"/>
                </a:moveTo>
                <a:lnTo>
                  <a:pt x="725" y="395"/>
                </a:lnTo>
                <a:close/>
                <a:moveTo>
                  <a:pt x="727" y="407"/>
                </a:moveTo>
                <a:lnTo>
                  <a:pt x="725" y="401"/>
                </a:lnTo>
                <a:lnTo>
                  <a:pt x="727" y="407"/>
                </a:lnTo>
                <a:close/>
                <a:moveTo>
                  <a:pt x="725" y="395"/>
                </a:moveTo>
                <a:lnTo>
                  <a:pt x="725" y="395"/>
                </a:lnTo>
                <a:close/>
                <a:moveTo>
                  <a:pt x="762" y="395"/>
                </a:moveTo>
                <a:lnTo>
                  <a:pt x="727" y="407"/>
                </a:lnTo>
                <a:lnTo>
                  <a:pt x="725" y="395"/>
                </a:lnTo>
                <a:lnTo>
                  <a:pt x="760" y="384"/>
                </a:lnTo>
                <a:lnTo>
                  <a:pt x="762" y="395"/>
                </a:lnTo>
                <a:close/>
                <a:moveTo>
                  <a:pt x="796" y="384"/>
                </a:moveTo>
                <a:lnTo>
                  <a:pt x="796" y="384"/>
                </a:lnTo>
                <a:lnTo>
                  <a:pt x="762" y="395"/>
                </a:lnTo>
                <a:lnTo>
                  <a:pt x="760" y="384"/>
                </a:lnTo>
                <a:lnTo>
                  <a:pt x="794" y="372"/>
                </a:lnTo>
                <a:lnTo>
                  <a:pt x="796" y="384"/>
                </a:lnTo>
                <a:close/>
                <a:moveTo>
                  <a:pt x="796" y="384"/>
                </a:moveTo>
                <a:lnTo>
                  <a:pt x="796" y="384"/>
                </a:lnTo>
                <a:close/>
                <a:moveTo>
                  <a:pt x="796" y="384"/>
                </a:moveTo>
                <a:lnTo>
                  <a:pt x="796" y="378"/>
                </a:lnTo>
                <a:lnTo>
                  <a:pt x="796" y="384"/>
                </a:lnTo>
                <a:close/>
                <a:moveTo>
                  <a:pt x="796" y="384"/>
                </a:moveTo>
                <a:lnTo>
                  <a:pt x="796" y="384"/>
                </a:lnTo>
                <a:close/>
                <a:moveTo>
                  <a:pt x="831" y="349"/>
                </a:moveTo>
                <a:lnTo>
                  <a:pt x="833" y="359"/>
                </a:lnTo>
                <a:lnTo>
                  <a:pt x="796" y="384"/>
                </a:lnTo>
                <a:lnTo>
                  <a:pt x="794" y="374"/>
                </a:lnTo>
                <a:lnTo>
                  <a:pt x="829" y="349"/>
                </a:lnTo>
                <a:lnTo>
                  <a:pt x="831" y="349"/>
                </a:lnTo>
                <a:close/>
                <a:moveTo>
                  <a:pt x="829" y="349"/>
                </a:moveTo>
                <a:lnTo>
                  <a:pt x="829" y="349"/>
                </a:lnTo>
                <a:lnTo>
                  <a:pt x="831" y="349"/>
                </a:lnTo>
                <a:lnTo>
                  <a:pt x="829" y="349"/>
                </a:lnTo>
                <a:close/>
                <a:moveTo>
                  <a:pt x="865" y="338"/>
                </a:moveTo>
                <a:lnTo>
                  <a:pt x="865" y="349"/>
                </a:lnTo>
                <a:lnTo>
                  <a:pt x="831" y="361"/>
                </a:lnTo>
                <a:lnTo>
                  <a:pt x="831" y="349"/>
                </a:lnTo>
                <a:lnTo>
                  <a:pt x="865" y="338"/>
                </a:lnTo>
                <a:close/>
                <a:moveTo>
                  <a:pt x="865" y="349"/>
                </a:moveTo>
                <a:lnTo>
                  <a:pt x="865" y="344"/>
                </a:lnTo>
                <a:lnTo>
                  <a:pt x="865" y="349"/>
                </a:lnTo>
                <a:close/>
                <a:moveTo>
                  <a:pt x="902" y="338"/>
                </a:moveTo>
                <a:lnTo>
                  <a:pt x="902" y="338"/>
                </a:lnTo>
                <a:lnTo>
                  <a:pt x="865" y="349"/>
                </a:lnTo>
                <a:lnTo>
                  <a:pt x="865" y="338"/>
                </a:lnTo>
                <a:lnTo>
                  <a:pt x="900" y="326"/>
                </a:lnTo>
                <a:lnTo>
                  <a:pt x="902" y="338"/>
                </a:lnTo>
                <a:close/>
                <a:moveTo>
                  <a:pt x="902" y="338"/>
                </a:moveTo>
                <a:lnTo>
                  <a:pt x="902" y="338"/>
                </a:lnTo>
                <a:close/>
                <a:moveTo>
                  <a:pt x="936" y="324"/>
                </a:moveTo>
                <a:lnTo>
                  <a:pt x="936" y="324"/>
                </a:lnTo>
                <a:lnTo>
                  <a:pt x="902" y="338"/>
                </a:lnTo>
                <a:lnTo>
                  <a:pt x="900" y="326"/>
                </a:lnTo>
                <a:lnTo>
                  <a:pt x="935" y="313"/>
                </a:lnTo>
                <a:lnTo>
                  <a:pt x="936" y="324"/>
                </a:lnTo>
                <a:close/>
                <a:moveTo>
                  <a:pt x="936" y="324"/>
                </a:moveTo>
                <a:lnTo>
                  <a:pt x="936" y="324"/>
                </a:lnTo>
                <a:close/>
                <a:moveTo>
                  <a:pt x="936" y="324"/>
                </a:moveTo>
                <a:lnTo>
                  <a:pt x="936" y="319"/>
                </a:lnTo>
                <a:lnTo>
                  <a:pt x="936" y="324"/>
                </a:lnTo>
                <a:close/>
                <a:moveTo>
                  <a:pt x="936" y="324"/>
                </a:moveTo>
                <a:lnTo>
                  <a:pt x="936" y="324"/>
                </a:lnTo>
                <a:close/>
                <a:moveTo>
                  <a:pt x="969" y="292"/>
                </a:moveTo>
                <a:lnTo>
                  <a:pt x="971" y="301"/>
                </a:lnTo>
                <a:lnTo>
                  <a:pt x="936" y="324"/>
                </a:lnTo>
                <a:lnTo>
                  <a:pt x="935" y="313"/>
                </a:lnTo>
                <a:lnTo>
                  <a:pt x="969" y="292"/>
                </a:lnTo>
                <a:close/>
                <a:moveTo>
                  <a:pt x="969" y="292"/>
                </a:moveTo>
                <a:lnTo>
                  <a:pt x="969" y="292"/>
                </a:lnTo>
                <a:close/>
                <a:moveTo>
                  <a:pt x="1013" y="290"/>
                </a:moveTo>
                <a:lnTo>
                  <a:pt x="1013" y="292"/>
                </a:lnTo>
                <a:lnTo>
                  <a:pt x="971" y="301"/>
                </a:lnTo>
                <a:lnTo>
                  <a:pt x="969" y="292"/>
                </a:lnTo>
                <a:lnTo>
                  <a:pt x="1013" y="280"/>
                </a:lnTo>
                <a:lnTo>
                  <a:pt x="1013" y="290"/>
                </a:lnTo>
                <a:close/>
                <a:moveTo>
                  <a:pt x="1013" y="290"/>
                </a:moveTo>
                <a:lnTo>
                  <a:pt x="1013" y="292"/>
                </a:lnTo>
                <a:lnTo>
                  <a:pt x="1013" y="290"/>
                </a:lnTo>
                <a:close/>
                <a:moveTo>
                  <a:pt x="1013" y="290"/>
                </a:moveTo>
                <a:lnTo>
                  <a:pt x="1013" y="286"/>
                </a:lnTo>
                <a:lnTo>
                  <a:pt x="1013" y="290"/>
                </a:lnTo>
                <a:close/>
                <a:moveTo>
                  <a:pt x="1013" y="290"/>
                </a:moveTo>
                <a:lnTo>
                  <a:pt x="1013" y="292"/>
                </a:lnTo>
                <a:lnTo>
                  <a:pt x="1013" y="290"/>
                </a:lnTo>
                <a:close/>
                <a:moveTo>
                  <a:pt x="1048" y="267"/>
                </a:moveTo>
                <a:lnTo>
                  <a:pt x="1050" y="278"/>
                </a:lnTo>
                <a:lnTo>
                  <a:pt x="1013" y="290"/>
                </a:lnTo>
                <a:lnTo>
                  <a:pt x="1013" y="280"/>
                </a:lnTo>
                <a:lnTo>
                  <a:pt x="1048" y="267"/>
                </a:lnTo>
                <a:close/>
                <a:moveTo>
                  <a:pt x="1048" y="267"/>
                </a:moveTo>
                <a:lnTo>
                  <a:pt x="1048" y="267"/>
                </a:lnTo>
                <a:close/>
                <a:moveTo>
                  <a:pt x="1082" y="255"/>
                </a:moveTo>
                <a:lnTo>
                  <a:pt x="1084" y="267"/>
                </a:lnTo>
                <a:lnTo>
                  <a:pt x="1050" y="278"/>
                </a:lnTo>
                <a:lnTo>
                  <a:pt x="1048" y="267"/>
                </a:lnTo>
                <a:lnTo>
                  <a:pt x="1082" y="255"/>
                </a:lnTo>
                <a:close/>
                <a:moveTo>
                  <a:pt x="1082" y="255"/>
                </a:moveTo>
                <a:lnTo>
                  <a:pt x="1082" y="255"/>
                </a:lnTo>
                <a:close/>
                <a:moveTo>
                  <a:pt x="1084" y="267"/>
                </a:moveTo>
                <a:lnTo>
                  <a:pt x="1082" y="261"/>
                </a:lnTo>
                <a:lnTo>
                  <a:pt x="1084" y="267"/>
                </a:lnTo>
                <a:close/>
                <a:moveTo>
                  <a:pt x="1082" y="255"/>
                </a:moveTo>
                <a:lnTo>
                  <a:pt x="1082" y="255"/>
                </a:lnTo>
                <a:close/>
                <a:moveTo>
                  <a:pt x="1124" y="244"/>
                </a:moveTo>
                <a:lnTo>
                  <a:pt x="1126" y="255"/>
                </a:lnTo>
                <a:lnTo>
                  <a:pt x="1084" y="267"/>
                </a:lnTo>
                <a:lnTo>
                  <a:pt x="1082" y="255"/>
                </a:lnTo>
                <a:lnTo>
                  <a:pt x="1124" y="244"/>
                </a:lnTo>
                <a:close/>
                <a:moveTo>
                  <a:pt x="1124" y="244"/>
                </a:moveTo>
                <a:lnTo>
                  <a:pt x="1124" y="244"/>
                </a:lnTo>
                <a:close/>
                <a:moveTo>
                  <a:pt x="1169" y="244"/>
                </a:moveTo>
                <a:lnTo>
                  <a:pt x="1169" y="244"/>
                </a:lnTo>
                <a:lnTo>
                  <a:pt x="1124" y="255"/>
                </a:lnTo>
                <a:lnTo>
                  <a:pt x="1124" y="244"/>
                </a:lnTo>
                <a:lnTo>
                  <a:pt x="1167" y="232"/>
                </a:lnTo>
                <a:lnTo>
                  <a:pt x="1169" y="244"/>
                </a:lnTo>
                <a:close/>
                <a:moveTo>
                  <a:pt x="1169" y="244"/>
                </a:moveTo>
                <a:lnTo>
                  <a:pt x="1169" y="244"/>
                </a:lnTo>
                <a:close/>
                <a:moveTo>
                  <a:pt x="1169" y="244"/>
                </a:moveTo>
                <a:lnTo>
                  <a:pt x="1169" y="238"/>
                </a:lnTo>
                <a:lnTo>
                  <a:pt x="1169" y="244"/>
                </a:lnTo>
                <a:close/>
                <a:moveTo>
                  <a:pt x="1169" y="244"/>
                </a:moveTo>
                <a:lnTo>
                  <a:pt x="1169" y="244"/>
                </a:lnTo>
                <a:close/>
                <a:moveTo>
                  <a:pt x="1201" y="221"/>
                </a:moveTo>
                <a:lnTo>
                  <a:pt x="1203" y="230"/>
                </a:lnTo>
                <a:lnTo>
                  <a:pt x="1169" y="244"/>
                </a:lnTo>
                <a:lnTo>
                  <a:pt x="1167" y="232"/>
                </a:lnTo>
                <a:lnTo>
                  <a:pt x="1201" y="221"/>
                </a:lnTo>
                <a:close/>
                <a:moveTo>
                  <a:pt x="1201" y="221"/>
                </a:moveTo>
                <a:lnTo>
                  <a:pt x="1201" y="221"/>
                </a:lnTo>
                <a:close/>
                <a:moveTo>
                  <a:pt x="1245" y="221"/>
                </a:moveTo>
                <a:lnTo>
                  <a:pt x="1203" y="230"/>
                </a:lnTo>
                <a:lnTo>
                  <a:pt x="1201" y="221"/>
                </a:lnTo>
                <a:lnTo>
                  <a:pt x="1243" y="209"/>
                </a:lnTo>
                <a:lnTo>
                  <a:pt x="1245" y="221"/>
                </a:lnTo>
                <a:close/>
                <a:moveTo>
                  <a:pt x="1245" y="221"/>
                </a:moveTo>
                <a:lnTo>
                  <a:pt x="1243" y="215"/>
                </a:lnTo>
                <a:lnTo>
                  <a:pt x="1245" y="221"/>
                </a:lnTo>
                <a:close/>
                <a:moveTo>
                  <a:pt x="1286" y="198"/>
                </a:moveTo>
                <a:lnTo>
                  <a:pt x="1288" y="209"/>
                </a:lnTo>
                <a:lnTo>
                  <a:pt x="1245" y="221"/>
                </a:lnTo>
                <a:lnTo>
                  <a:pt x="1243" y="209"/>
                </a:lnTo>
                <a:lnTo>
                  <a:pt x="1286" y="198"/>
                </a:lnTo>
                <a:close/>
                <a:moveTo>
                  <a:pt x="1286" y="198"/>
                </a:moveTo>
                <a:lnTo>
                  <a:pt x="1286" y="198"/>
                </a:lnTo>
                <a:close/>
                <a:moveTo>
                  <a:pt x="1330" y="198"/>
                </a:moveTo>
                <a:lnTo>
                  <a:pt x="1330" y="198"/>
                </a:lnTo>
                <a:lnTo>
                  <a:pt x="1288" y="209"/>
                </a:lnTo>
                <a:lnTo>
                  <a:pt x="1286" y="198"/>
                </a:lnTo>
                <a:lnTo>
                  <a:pt x="1328" y="186"/>
                </a:lnTo>
                <a:lnTo>
                  <a:pt x="1330" y="198"/>
                </a:lnTo>
                <a:close/>
                <a:moveTo>
                  <a:pt x="1330" y="198"/>
                </a:moveTo>
                <a:lnTo>
                  <a:pt x="1330" y="198"/>
                </a:lnTo>
                <a:close/>
                <a:moveTo>
                  <a:pt x="1330" y="198"/>
                </a:moveTo>
                <a:lnTo>
                  <a:pt x="1330" y="192"/>
                </a:lnTo>
                <a:lnTo>
                  <a:pt x="1330" y="198"/>
                </a:lnTo>
                <a:close/>
                <a:moveTo>
                  <a:pt x="1330" y="198"/>
                </a:moveTo>
                <a:lnTo>
                  <a:pt x="1330" y="198"/>
                </a:lnTo>
                <a:close/>
                <a:moveTo>
                  <a:pt x="1370" y="173"/>
                </a:moveTo>
                <a:lnTo>
                  <a:pt x="1372" y="184"/>
                </a:lnTo>
                <a:lnTo>
                  <a:pt x="1330" y="198"/>
                </a:lnTo>
                <a:lnTo>
                  <a:pt x="1328" y="186"/>
                </a:lnTo>
                <a:lnTo>
                  <a:pt x="1370" y="173"/>
                </a:lnTo>
                <a:close/>
                <a:moveTo>
                  <a:pt x="1370" y="173"/>
                </a:moveTo>
                <a:lnTo>
                  <a:pt x="1370" y="173"/>
                </a:lnTo>
                <a:close/>
                <a:moveTo>
                  <a:pt x="1412" y="161"/>
                </a:moveTo>
                <a:lnTo>
                  <a:pt x="1412" y="173"/>
                </a:lnTo>
                <a:lnTo>
                  <a:pt x="1372" y="184"/>
                </a:lnTo>
                <a:lnTo>
                  <a:pt x="1370" y="173"/>
                </a:lnTo>
                <a:lnTo>
                  <a:pt x="1412" y="161"/>
                </a:lnTo>
                <a:close/>
                <a:moveTo>
                  <a:pt x="1412" y="161"/>
                </a:moveTo>
                <a:lnTo>
                  <a:pt x="1412" y="161"/>
                </a:lnTo>
                <a:lnTo>
                  <a:pt x="1410" y="161"/>
                </a:lnTo>
                <a:lnTo>
                  <a:pt x="1412" y="161"/>
                </a:lnTo>
                <a:close/>
                <a:moveTo>
                  <a:pt x="1412" y="173"/>
                </a:moveTo>
                <a:lnTo>
                  <a:pt x="1412" y="167"/>
                </a:lnTo>
                <a:lnTo>
                  <a:pt x="1412" y="173"/>
                </a:lnTo>
                <a:close/>
                <a:moveTo>
                  <a:pt x="1412" y="161"/>
                </a:moveTo>
                <a:lnTo>
                  <a:pt x="1412" y="161"/>
                </a:lnTo>
                <a:lnTo>
                  <a:pt x="1410" y="161"/>
                </a:lnTo>
                <a:lnTo>
                  <a:pt x="1412" y="161"/>
                </a:lnTo>
                <a:close/>
                <a:moveTo>
                  <a:pt x="1456" y="161"/>
                </a:moveTo>
                <a:lnTo>
                  <a:pt x="1456" y="161"/>
                </a:lnTo>
                <a:lnTo>
                  <a:pt x="1412" y="173"/>
                </a:lnTo>
                <a:lnTo>
                  <a:pt x="1412" y="161"/>
                </a:lnTo>
                <a:lnTo>
                  <a:pt x="1454" y="152"/>
                </a:lnTo>
                <a:lnTo>
                  <a:pt x="1456" y="161"/>
                </a:lnTo>
                <a:close/>
                <a:moveTo>
                  <a:pt x="1456" y="161"/>
                </a:moveTo>
                <a:lnTo>
                  <a:pt x="1456" y="161"/>
                </a:lnTo>
                <a:close/>
                <a:moveTo>
                  <a:pt x="1497" y="140"/>
                </a:moveTo>
                <a:lnTo>
                  <a:pt x="1497" y="150"/>
                </a:lnTo>
                <a:lnTo>
                  <a:pt x="1456" y="161"/>
                </a:lnTo>
                <a:lnTo>
                  <a:pt x="1454" y="152"/>
                </a:lnTo>
                <a:lnTo>
                  <a:pt x="1497" y="140"/>
                </a:lnTo>
                <a:close/>
                <a:moveTo>
                  <a:pt x="1497" y="150"/>
                </a:moveTo>
                <a:lnTo>
                  <a:pt x="1497" y="146"/>
                </a:lnTo>
                <a:lnTo>
                  <a:pt x="1497" y="150"/>
                </a:lnTo>
                <a:close/>
                <a:moveTo>
                  <a:pt x="1547" y="138"/>
                </a:moveTo>
                <a:lnTo>
                  <a:pt x="1497" y="150"/>
                </a:lnTo>
                <a:lnTo>
                  <a:pt x="1497" y="140"/>
                </a:lnTo>
                <a:lnTo>
                  <a:pt x="1547" y="127"/>
                </a:lnTo>
                <a:lnTo>
                  <a:pt x="1547" y="138"/>
                </a:lnTo>
                <a:close/>
                <a:moveTo>
                  <a:pt x="1589" y="115"/>
                </a:moveTo>
                <a:lnTo>
                  <a:pt x="1589" y="127"/>
                </a:lnTo>
                <a:lnTo>
                  <a:pt x="1547" y="138"/>
                </a:lnTo>
                <a:lnTo>
                  <a:pt x="1547" y="127"/>
                </a:lnTo>
                <a:lnTo>
                  <a:pt x="1587" y="115"/>
                </a:lnTo>
                <a:lnTo>
                  <a:pt x="1589" y="115"/>
                </a:lnTo>
                <a:close/>
                <a:moveTo>
                  <a:pt x="1587" y="115"/>
                </a:moveTo>
                <a:lnTo>
                  <a:pt x="1589" y="115"/>
                </a:lnTo>
                <a:lnTo>
                  <a:pt x="1587" y="115"/>
                </a:lnTo>
                <a:close/>
                <a:moveTo>
                  <a:pt x="1589" y="127"/>
                </a:moveTo>
                <a:lnTo>
                  <a:pt x="1589" y="121"/>
                </a:lnTo>
                <a:lnTo>
                  <a:pt x="1589" y="127"/>
                </a:lnTo>
                <a:close/>
                <a:moveTo>
                  <a:pt x="1587" y="115"/>
                </a:moveTo>
                <a:lnTo>
                  <a:pt x="1589" y="115"/>
                </a:lnTo>
                <a:lnTo>
                  <a:pt x="1587" y="115"/>
                </a:lnTo>
                <a:close/>
                <a:moveTo>
                  <a:pt x="1631" y="127"/>
                </a:moveTo>
                <a:lnTo>
                  <a:pt x="1629" y="127"/>
                </a:lnTo>
                <a:lnTo>
                  <a:pt x="1589" y="127"/>
                </a:lnTo>
                <a:lnTo>
                  <a:pt x="1589" y="115"/>
                </a:lnTo>
                <a:lnTo>
                  <a:pt x="1629" y="115"/>
                </a:lnTo>
                <a:lnTo>
                  <a:pt x="1631" y="127"/>
                </a:lnTo>
                <a:close/>
                <a:moveTo>
                  <a:pt x="1631" y="127"/>
                </a:moveTo>
                <a:lnTo>
                  <a:pt x="1629" y="127"/>
                </a:lnTo>
                <a:lnTo>
                  <a:pt x="1631" y="127"/>
                </a:lnTo>
                <a:close/>
                <a:moveTo>
                  <a:pt x="1681" y="115"/>
                </a:moveTo>
                <a:lnTo>
                  <a:pt x="1679" y="115"/>
                </a:lnTo>
                <a:lnTo>
                  <a:pt x="1631" y="127"/>
                </a:lnTo>
                <a:lnTo>
                  <a:pt x="1629" y="115"/>
                </a:lnTo>
                <a:lnTo>
                  <a:pt x="1679" y="104"/>
                </a:lnTo>
                <a:lnTo>
                  <a:pt x="1681" y="115"/>
                </a:lnTo>
                <a:close/>
                <a:moveTo>
                  <a:pt x="1681" y="115"/>
                </a:moveTo>
                <a:lnTo>
                  <a:pt x="1679" y="115"/>
                </a:lnTo>
                <a:lnTo>
                  <a:pt x="1681" y="115"/>
                </a:lnTo>
                <a:close/>
                <a:moveTo>
                  <a:pt x="1681" y="115"/>
                </a:moveTo>
                <a:lnTo>
                  <a:pt x="1679" y="109"/>
                </a:lnTo>
                <a:lnTo>
                  <a:pt x="1681" y="115"/>
                </a:lnTo>
                <a:close/>
                <a:moveTo>
                  <a:pt x="1681" y="115"/>
                </a:moveTo>
                <a:lnTo>
                  <a:pt x="1679" y="115"/>
                </a:lnTo>
                <a:lnTo>
                  <a:pt x="1681" y="115"/>
                </a:lnTo>
                <a:close/>
                <a:moveTo>
                  <a:pt x="1721" y="104"/>
                </a:moveTo>
                <a:lnTo>
                  <a:pt x="1681" y="115"/>
                </a:lnTo>
                <a:lnTo>
                  <a:pt x="1679" y="104"/>
                </a:lnTo>
                <a:lnTo>
                  <a:pt x="1721" y="92"/>
                </a:lnTo>
                <a:lnTo>
                  <a:pt x="1721" y="104"/>
                </a:lnTo>
                <a:close/>
                <a:moveTo>
                  <a:pt x="1763" y="83"/>
                </a:moveTo>
                <a:lnTo>
                  <a:pt x="1763" y="92"/>
                </a:lnTo>
                <a:lnTo>
                  <a:pt x="1721" y="104"/>
                </a:lnTo>
                <a:lnTo>
                  <a:pt x="1721" y="92"/>
                </a:lnTo>
                <a:lnTo>
                  <a:pt x="1761" y="83"/>
                </a:lnTo>
                <a:lnTo>
                  <a:pt x="1763" y="83"/>
                </a:lnTo>
                <a:close/>
                <a:moveTo>
                  <a:pt x="1761" y="83"/>
                </a:moveTo>
                <a:lnTo>
                  <a:pt x="1763" y="83"/>
                </a:lnTo>
                <a:lnTo>
                  <a:pt x="1761" y="83"/>
                </a:lnTo>
                <a:close/>
                <a:moveTo>
                  <a:pt x="1763" y="92"/>
                </a:moveTo>
                <a:lnTo>
                  <a:pt x="1763" y="86"/>
                </a:lnTo>
                <a:lnTo>
                  <a:pt x="1763" y="92"/>
                </a:lnTo>
                <a:close/>
                <a:moveTo>
                  <a:pt x="1761" y="83"/>
                </a:moveTo>
                <a:lnTo>
                  <a:pt x="1763" y="83"/>
                </a:lnTo>
                <a:lnTo>
                  <a:pt x="1761" y="83"/>
                </a:lnTo>
                <a:close/>
                <a:moveTo>
                  <a:pt x="1813" y="92"/>
                </a:moveTo>
                <a:lnTo>
                  <a:pt x="1813" y="92"/>
                </a:lnTo>
                <a:lnTo>
                  <a:pt x="1763" y="92"/>
                </a:lnTo>
                <a:lnTo>
                  <a:pt x="1763" y="83"/>
                </a:lnTo>
                <a:lnTo>
                  <a:pt x="1813" y="83"/>
                </a:lnTo>
                <a:lnTo>
                  <a:pt x="1813" y="92"/>
                </a:lnTo>
                <a:close/>
                <a:moveTo>
                  <a:pt x="1813" y="92"/>
                </a:moveTo>
                <a:lnTo>
                  <a:pt x="1813" y="92"/>
                </a:lnTo>
                <a:close/>
                <a:moveTo>
                  <a:pt x="1861" y="69"/>
                </a:moveTo>
                <a:lnTo>
                  <a:pt x="1861" y="79"/>
                </a:lnTo>
                <a:lnTo>
                  <a:pt x="1813" y="92"/>
                </a:lnTo>
                <a:lnTo>
                  <a:pt x="1811" y="83"/>
                </a:lnTo>
                <a:lnTo>
                  <a:pt x="1861" y="69"/>
                </a:lnTo>
                <a:close/>
                <a:moveTo>
                  <a:pt x="1861" y="69"/>
                </a:moveTo>
                <a:lnTo>
                  <a:pt x="1861" y="69"/>
                </a:lnTo>
                <a:lnTo>
                  <a:pt x="1859" y="69"/>
                </a:lnTo>
                <a:lnTo>
                  <a:pt x="1861" y="69"/>
                </a:lnTo>
                <a:close/>
                <a:moveTo>
                  <a:pt x="1861" y="79"/>
                </a:moveTo>
                <a:lnTo>
                  <a:pt x="1861" y="75"/>
                </a:lnTo>
                <a:lnTo>
                  <a:pt x="1861" y="79"/>
                </a:lnTo>
                <a:close/>
                <a:moveTo>
                  <a:pt x="1861" y="69"/>
                </a:moveTo>
                <a:lnTo>
                  <a:pt x="1861" y="69"/>
                </a:lnTo>
                <a:lnTo>
                  <a:pt x="1859" y="69"/>
                </a:lnTo>
                <a:lnTo>
                  <a:pt x="1861" y="69"/>
                </a:lnTo>
                <a:close/>
                <a:moveTo>
                  <a:pt x="1903" y="58"/>
                </a:moveTo>
                <a:lnTo>
                  <a:pt x="1903" y="69"/>
                </a:lnTo>
                <a:lnTo>
                  <a:pt x="1861" y="79"/>
                </a:lnTo>
                <a:lnTo>
                  <a:pt x="1861" y="69"/>
                </a:lnTo>
                <a:lnTo>
                  <a:pt x="1903" y="58"/>
                </a:lnTo>
                <a:close/>
                <a:moveTo>
                  <a:pt x="1903" y="58"/>
                </a:moveTo>
                <a:lnTo>
                  <a:pt x="1903" y="58"/>
                </a:lnTo>
                <a:close/>
                <a:moveTo>
                  <a:pt x="1953" y="69"/>
                </a:moveTo>
                <a:lnTo>
                  <a:pt x="1951" y="69"/>
                </a:lnTo>
                <a:lnTo>
                  <a:pt x="1903" y="69"/>
                </a:lnTo>
                <a:lnTo>
                  <a:pt x="1903" y="58"/>
                </a:lnTo>
                <a:lnTo>
                  <a:pt x="1951" y="58"/>
                </a:lnTo>
                <a:lnTo>
                  <a:pt x="1953" y="69"/>
                </a:lnTo>
                <a:close/>
                <a:moveTo>
                  <a:pt x="1953" y="69"/>
                </a:moveTo>
                <a:lnTo>
                  <a:pt x="1953" y="69"/>
                </a:lnTo>
                <a:lnTo>
                  <a:pt x="1951" y="69"/>
                </a:lnTo>
                <a:lnTo>
                  <a:pt x="1953" y="69"/>
                </a:lnTo>
                <a:close/>
                <a:moveTo>
                  <a:pt x="1953" y="69"/>
                </a:moveTo>
                <a:lnTo>
                  <a:pt x="1951" y="63"/>
                </a:lnTo>
                <a:lnTo>
                  <a:pt x="1953" y="69"/>
                </a:lnTo>
                <a:close/>
                <a:moveTo>
                  <a:pt x="1953" y="69"/>
                </a:moveTo>
                <a:lnTo>
                  <a:pt x="1953" y="69"/>
                </a:lnTo>
                <a:lnTo>
                  <a:pt x="1951" y="69"/>
                </a:lnTo>
                <a:lnTo>
                  <a:pt x="1953" y="69"/>
                </a:lnTo>
                <a:close/>
                <a:moveTo>
                  <a:pt x="2001" y="46"/>
                </a:moveTo>
                <a:lnTo>
                  <a:pt x="2003" y="58"/>
                </a:lnTo>
                <a:lnTo>
                  <a:pt x="1953" y="69"/>
                </a:lnTo>
                <a:lnTo>
                  <a:pt x="1951" y="58"/>
                </a:lnTo>
                <a:lnTo>
                  <a:pt x="2001" y="46"/>
                </a:lnTo>
                <a:close/>
                <a:moveTo>
                  <a:pt x="2001" y="46"/>
                </a:moveTo>
                <a:lnTo>
                  <a:pt x="2001" y="46"/>
                </a:lnTo>
                <a:close/>
                <a:moveTo>
                  <a:pt x="2043" y="58"/>
                </a:moveTo>
                <a:lnTo>
                  <a:pt x="2043" y="58"/>
                </a:lnTo>
                <a:lnTo>
                  <a:pt x="2001" y="58"/>
                </a:lnTo>
                <a:lnTo>
                  <a:pt x="2001" y="46"/>
                </a:lnTo>
                <a:lnTo>
                  <a:pt x="2043" y="46"/>
                </a:lnTo>
                <a:lnTo>
                  <a:pt x="2043" y="58"/>
                </a:lnTo>
                <a:close/>
                <a:moveTo>
                  <a:pt x="2043" y="58"/>
                </a:moveTo>
                <a:lnTo>
                  <a:pt x="2043" y="58"/>
                </a:lnTo>
                <a:close/>
                <a:moveTo>
                  <a:pt x="2043" y="58"/>
                </a:moveTo>
                <a:lnTo>
                  <a:pt x="2043" y="52"/>
                </a:lnTo>
                <a:lnTo>
                  <a:pt x="2043" y="58"/>
                </a:lnTo>
                <a:close/>
                <a:moveTo>
                  <a:pt x="2043" y="58"/>
                </a:moveTo>
                <a:lnTo>
                  <a:pt x="2043" y="58"/>
                </a:lnTo>
                <a:close/>
                <a:moveTo>
                  <a:pt x="2093" y="35"/>
                </a:moveTo>
                <a:lnTo>
                  <a:pt x="2093" y="46"/>
                </a:lnTo>
                <a:lnTo>
                  <a:pt x="2043" y="58"/>
                </a:lnTo>
                <a:lnTo>
                  <a:pt x="2043" y="46"/>
                </a:lnTo>
                <a:lnTo>
                  <a:pt x="2093" y="35"/>
                </a:lnTo>
                <a:close/>
                <a:moveTo>
                  <a:pt x="2093" y="35"/>
                </a:moveTo>
                <a:lnTo>
                  <a:pt x="2093" y="35"/>
                </a:lnTo>
                <a:close/>
                <a:moveTo>
                  <a:pt x="2141" y="46"/>
                </a:moveTo>
                <a:lnTo>
                  <a:pt x="2141" y="46"/>
                </a:lnTo>
                <a:lnTo>
                  <a:pt x="2093" y="46"/>
                </a:lnTo>
                <a:lnTo>
                  <a:pt x="2093" y="35"/>
                </a:lnTo>
                <a:lnTo>
                  <a:pt x="2141" y="35"/>
                </a:lnTo>
                <a:lnTo>
                  <a:pt x="2141" y="46"/>
                </a:lnTo>
                <a:close/>
                <a:moveTo>
                  <a:pt x="2141" y="46"/>
                </a:moveTo>
                <a:lnTo>
                  <a:pt x="2141" y="46"/>
                </a:lnTo>
                <a:close/>
                <a:moveTo>
                  <a:pt x="2141" y="46"/>
                </a:moveTo>
                <a:lnTo>
                  <a:pt x="2141" y="40"/>
                </a:lnTo>
                <a:lnTo>
                  <a:pt x="2141" y="46"/>
                </a:lnTo>
                <a:close/>
                <a:moveTo>
                  <a:pt x="2141" y="46"/>
                </a:moveTo>
                <a:lnTo>
                  <a:pt x="2141" y="46"/>
                </a:lnTo>
                <a:close/>
                <a:moveTo>
                  <a:pt x="2191" y="21"/>
                </a:moveTo>
                <a:lnTo>
                  <a:pt x="2191" y="33"/>
                </a:lnTo>
                <a:lnTo>
                  <a:pt x="2141" y="46"/>
                </a:lnTo>
                <a:lnTo>
                  <a:pt x="2141" y="35"/>
                </a:lnTo>
                <a:lnTo>
                  <a:pt x="2191" y="21"/>
                </a:lnTo>
                <a:close/>
                <a:moveTo>
                  <a:pt x="2191" y="21"/>
                </a:moveTo>
                <a:lnTo>
                  <a:pt x="2191" y="21"/>
                </a:lnTo>
                <a:close/>
                <a:moveTo>
                  <a:pt x="2239" y="33"/>
                </a:moveTo>
                <a:lnTo>
                  <a:pt x="2191" y="33"/>
                </a:lnTo>
                <a:lnTo>
                  <a:pt x="2191" y="21"/>
                </a:lnTo>
                <a:lnTo>
                  <a:pt x="2239" y="21"/>
                </a:lnTo>
                <a:lnTo>
                  <a:pt x="2239" y="33"/>
                </a:lnTo>
                <a:close/>
                <a:moveTo>
                  <a:pt x="2239" y="33"/>
                </a:moveTo>
                <a:lnTo>
                  <a:pt x="2239" y="27"/>
                </a:lnTo>
                <a:lnTo>
                  <a:pt x="2239" y="33"/>
                </a:lnTo>
                <a:close/>
                <a:moveTo>
                  <a:pt x="2283" y="33"/>
                </a:moveTo>
                <a:lnTo>
                  <a:pt x="2283" y="33"/>
                </a:lnTo>
                <a:lnTo>
                  <a:pt x="2239" y="33"/>
                </a:lnTo>
                <a:lnTo>
                  <a:pt x="2239" y="21"/>
                </a:lnTo>
                <a:lnTo>
                  <a:pt x="2283" y="21"/>
                </a:lnTo>
                <a:lnTo>
                  <a:pt x="2283" y="33"/>
                </a:lnTo>
                <a:close/>
                <a:moveTo>
                  <a:pt x="2283" y="33"/>
                </a:moveTo>
                <a:lnTo>
                  <a:pt x="2283" y="33"/>
                </a:lnTo>
                <a:close/>
                <a:moveTo>
                  <a:pt x="2331" y="12"/>
                </a:moveTo>
                <a:lnTo>
                  <a:pt x="2331" y="21"/>
                </a:lnTo>
                <a:lnTo>
                  <a:pt x="2283" y="33"/>
                </a:lnTo>
                <a:lnTo>
                  <a:pt x="2281" y="21"/>
                </a:lnTo>
                <a:lnTo>
                  <a:pt x="2331" y="12"/>
                </a:lnTo>
                <a:close/>
                <a:moveTo>
                  <a:pt x="2331" y="12"/>
                </a:moveTo>
                <a:lnTo>
                  <a:pt x="2331" y="12"/>
                </a:lnTo>
                <a:close/>
                <a:moveTo>
                  <a:pt x="2331" y="21"/>
                </a:moveTo>
                <a:lnTo>
                  <a:pt x="2331" y="15"/>
                </a:lnTo>
                <a:lnTo>
                  <a:pt x="2331" y="21"/>
                </a:lnTo>
                <a:close/>
                <a:moveTo>
                  <a:pt x="2331" y="12"/>
                </a:moveTo>
                <a:lnTo>
                  <a:pt x="2331" y="12"/>
                </a:lnTo>
                <a:close/>
                <a:moveTo>
                  <a:pt x="2381" y="21"/>
                </a:moveTo>
                <a:lnTo>
                  <a:pt x="2331" y="21"/>
                </a:lnTo>
                <a:lnTo>
                  <a:pt x="2331" y="12"/>
                </a:lnTo>
                <a:lnTo>
                  <a:pt x="2381" y="12"/>
                </a:lnTo>
                <a:lnTo>
                  <a:pt x="2381" y="21"/>
                </a:lnTo>
                <a:close/>
                <a:moveTo>
                  <a:pt x="2429" y="21"/>
                </a:moveTo>
                <a:lnTo>
                  <a:pt x="2381" y="21"/>
                </a:lnTo>
                <a:lnTo>
                  <a:pt x="2381" y="12"/>
                </a:lnTo>
                <a:lnTo>
                  <a:pt x="2429" y="12"/>
                </a:lnTo>
                <a:lnTo>
                  <a:pt x="2429" y="21"/>
                </a:lnTo>
                <a:close/>
                <a:moveTo>
                  <a:pt x="2429" y="21"/>
                </a:moveTo>
                <a:lnTo>
                  <a:pt x="2429" y="15"/>
                </a:lnTo>
                <a:lnTo>
                  <a:pt x="2429" y="21"/>
                </a:lnTo>
                <a:close/>
                <a:moveTo>
                  <a:pt x="2479" y="21"/>
                </a:moveTo>
                <a:lnTo>
                  <a:pt x="2479" y="21"/>
                </a:lnTo>
                <a:lnTo>
                  <a:pt x="2429" y="21"/>
                </a:lnTo>
                <a:lnTo>
                  <a:pt x="2429" y="12"/>
                </a:lnTo>
                <a:lnTo>
                  <a:pt x="2479" y="12"/>
                </a:lnTo>
                <a:lnTo>
                  <a:pt x="2479" y="21"/>
                </a:lnTo>
                <a:close/>
                <a:moveTo>
                  <a:pt x="2479" y="21"/>
                </a:moveTo>
                <a:lnTo>
                  <a:pt x="2479" y="21"/>
                </a:lnTo>
                <a:close/>
                <a:moveTo>
                  <a:pt x="2527" y="0"/>
                </a:moveTo>
                <a:lnTo>
                  <a:pt x="2527" y="10"/>
                </a:lnTo>
                <a:lnTo>
                  <a:pt x="2479" y="21"/>
                </a:lnTo>
                <a:lnTo>
                  <a:pt x="2479" y="12"/>
                </a:lnTo>
                <a:lnTo>
                  <a:pt x="2527" y="0"/>
                </a:lnTo>
                <a:close/>
                <a:moveTo>
                  <a:pt x="2527" y="0"/>
                </a:moveTo>
                <a:lnTo>
                  <a:pt x="2527" y="0"/>
                </a:lnTo>
                <a:close/>
                <a:moveTo>
                  <a:pt x="2527" y="12"/>
                </a:moveTo>
                <a:lnTo>
                  <a:pt x="2527" y="6"/>
                </a:lnTo>
                <a:lnTo>
                  <a:pt x="2527" y="12"/>
                </a:lnTo>
                <a:close/>
                <a:moveTo>
                  <a:pt x="2527" y="0"/>
                </a:moveTo>
                <a:lnTo>
                  <a:pt x="2527" y="0"/>
                </a:lnTo>
                <a:close/>
                <a:moveTo>
                  <a:pt x="2577" y="12"/>
                </a:moveTo>
                <a:lnTo>
                  <a:pt x="2527" y="12"/>
                </a:lnTo>
                <a:lnTo>
                  <a:pt x="2527" y="0"/>
                </a:lnTo>
                <a:lnTo>
                  <a:pt x="2577" y="0"/>
                </a:lnTo>
                <a:lnTo>
                  <a:pt x="2577" y="12"/>
                </a:lnTo>
                <a:close/>
                <a:moveTo>
                  <a:pt x="2627" y="12"/>
                </a:moveTo>
                <a:lnTo>
                  <a:pt x="2577" y="12"/>
                </a:lnTo>
                <a:lnTo>
                  <a:pt x="2577" y="0"/>
                </a:lnTo>
                <a:lnTo>
                  <a:pt x="2627" y="0"/>
                </a:lnTo>
                <a:lnTo>
                  <a:pt x="2627" y="12"/>
                </a:lnTo>
                <a:close/>
                <a:moveTo>
                  <a:pt x="2627" y="12"/>
                </a:moveTo>
                <a:lnTo>
                  <a:pt x="2627" y="6"/>
                </a:lnTo>
                <a:lnTo>
                  <a:pt x="2627" y="12"/>
                </a:lnTo>
                <a:close/>
                <a:moveTo>
                  <a:pt x="2675" y="12"/>
                </a:moveTo>
                <a:lnTo>
                  <a:pt x="2627" y="12"/>
                </a:lnTo>
                <a:lnTo>
                  <a:pt x="2627" y="0"/>
                </a:lnTo>
                <a:lnTo>
                  <a:pt x="2675" y="0"/>
                </a:lnTo>
                <a:lnTo>
                  <a:pt x="2675" y="12"/>
                </a:lnTo>
                <a:close/>
                <a:moveTo>
                  <a:pt x="2725" y="12"/>
                </a:moveTo>
                <a:lnTo>
                  <a:pt x="2675" y="12"/>
                </a:lnTo>
                <a:lnTo>
                  <a:pt x="2675" y="0"/>
                </a:lnTo>
                <a:lnTo>
                  <a:pt x="2725" y="0"/>
                </a:lnTo>
                <a:lnTo>
                  <a:pt x="2725" y="12"/>
                </a:lnTo>
                <a:close/>
                <a:moveTo>
                  <a:pt x="2725" y="12"/>
                </a:moveTo>
                <a:lnTo>
                  <a:pt x="2725" y="6"/>
                </a:lnTo>
                <a:lnTo>
                  <a:pt x="2725" y="12"/>
                </a:lnTo>
                <a:close/>
                <a:moveTo>
                  <a:pt x="2773" y="12"/>
                </a:moveTo>
                <a:lnTo>
                  <a:pt x="2725" y="12"/>
                </a:lnTo>
                <a:lnTo>
                  <a:pt x="2725" y="0"/>
                </a:lnTo>
                <a:lnTo>
                  <a:pt x="2773" y="0"/>
                </a:lnTo>
                <a:lnTo>
                  <a:pt x="2773" y="12"/>
                </a:lnTo>
                <a:close/>
                <a:moveTo>
                  <a:pt x="2822" y="12"/>
                </a:moveTo>
                <a:lnTo>
                  <a:pt x="2773" y="12"/>
                </a:lnTo>
                <a:lnTo>
                  <a:pt x="2773" y="0"/>
                </a:lnTo>
                <a:lnTo>
                  <a:pt x="2822" y="0"/>
                </a:lnTo>
                <a:lnTo>
                  <a:pt x="2822" y="12"/>
                </a:lnTo>
                <a:close/>
                <a:moveTo>
                  <a:pt x="2822" y="12"/>
                </a:moveTo>
                <a:lnTo>
                  <a:pt x="2822" y="6"/>
                </a:lnTo>
                <a:lnTo>
                  <a:pt x="2822" y="12"/>
                </a:lnTo>
                <a:close/>
                <a:moveTo>
                  <a:pt x="2870" y="12"/>
                </a:moveTo>
                <a:lnTo>
                  <a:pt x="2822" y="12"/>
                </a:lnTo>
                <a:lnTo>
                  <a:pt x="2822" y="0"/>
                </a:lnTo>
                <a:lnTo>
                  <a:pt x="2870" y="0"/>
                </a:lnTo>
                <a:lnTo>
                  <a:pt x="2870" y="12"/>
                </a:lnTo>
                <a:close/>
                <a:moveTo>
                  <a:pt x="2920" y="12"/>
                </a:moveTo>
                <a:lnTo>
                  <a:pt x="2870" y="12"/>
                </a:lnTo>
                <a:lnTo>
                  <a:pt x="2870" y="0"/>
                </a:lnTo>
                <a:lnTo>
                  <a:pt x="2920" y="0"/>
                </a:lnTo>
                <a:lnTo>
                  <a:pt x="2920" y="12"/>
                </a:lnTo>
                <a:close/>
                <a:moveTo>
                  <a:pt x="2920" y="12"/>
                </a:moveTo>
                <a:lnTo>
                  <a:pt x="2920" y="6"/>
                </a:lnTo>
                <a:lnTo>
                  <a:pt x="2920" y="12"/>
                </a:lnTo>
                <a:close/>
                <a:moveTo>
                  <a:pt x="2968" y="12"/>
                </a:moveTo>
                <a:lnTo>
                  <a:pt x="2920" y="12"/>
                </a:lnTo>
                <a:lnTo>
                  <a:pt x="2920" y="0"/>
                </a:lnTo>
                <a:lnTo>
                  <a:pt x="2968" y="0"/>
                </a:lnTo>
                <a:lnTo>
                  <a:pt x="2968" y="12"/>
                </a:lnTo>
                <a:close/>
                <a:moveTo>
                  <a:pt x="3018" y="12"/>
                </a:moveTo>
                <a:lnTo>
                  <a:pt x="2968" y="12"/>
                </a:lnTo>
                <a:lnTo>
                  <a:pt x="2968" y="0"/>
                </a:lnTo>
                <a:lnTo>
                  <a:pt x="3018" y="0"/>
                </a:lnTo>
                <a:lnTo>
                  <a:pt x="3018" y="12"/>
                </a:lnTo>
                <a:close/>
                <a:moveTo>
                  <a:pt x="3018" y="12"/>
                </a:moveTo>
                <a:lnTo>
                  <a:pt x="3018" y="6"/>
                </a:lnTo>
                <a:lnTo>
                  <a:pt x="3018" y="12"/>
                </a:lnTo>
                <a:close/>
                <a:moveTo>
                  <a:pt x="3066" y="12"/>
                </a:moveTo>
                <a:lnTo>
                  <a:pt x="3018" y="12"/>
                </a:lnTo>
                <a:lnTo>
                  <a:pt x="3018" y="0"/>
                </a:lnTo>
                <a:lnTo>
                  <a:pt x="3066" y="0"/>
                </a:lnTo>
                <a:lnTo>
                  <a:pt x="3066" y="12"/>
                </a:lnTo>
                <a:close/>
                <a:moveTo>
                  <a:pt x="3118" y="0"/>
                </a:moveTo>
                <a:lnTo>
                  <a:pt x="3116" y="12"/>
                </a:lnTo>
                <a:lnTo>
                  <a:pt x="3066" y="12"/>
                </a:lnTo>
                <a:lnTo>
                  <a:pt x="3066" y="0"/>
                </a:lnTo>
                <a:lnTo>
                  <a:pt x="3116" y="0"/>
                </a:lnTo>
                <a:lnTo>
                  <a:pt x="3118" y="0"/>
                </a:lnTo>
                <a:close/>
                <a:moveTo>
                  <a:pt x="3116" y="0"/>
                </a:moveTo>
                <a:lnTo>
                  <a:pt x="3116" y="0"/>
                </a:lnTo>
                <a:lnTo>
                  <a:pt x="3118" y="0"/>
                </a:lnTo>
                <a:lnTo>
                  <a:pt x="3116" y="0"/>
                </a:lnTo>
                <a:close/>
                <a:moveTo>
                  <a:pt x="3116" y="10"/>
                </a:moveTo>
                <a:lnTo>
                  <a:pt x="3116" y="6"/>
                </a:lnTo>
                <a:lnTo>
                  <a:pt x="3116" y="10"/>
                </a:lnTo>
                <a:close/>
                <a:moveTo>
                  <a:pt x="3116" y="0"/>
                </a:moveTo>
                <a:lnTo>
                  <a:pt x="3116" y="0"/>
                </a:lnTo>
                <a:lnTo>
                  <a:pt x="3118" y="0"/>
                </a:lnTo>
                <a:lnTo>
                  <a:pt x="3116" y="0"/>
                </a:lnTo>
                <a:close/>
                <a:moveTo>
                  <a:pt x="3166" y="21"/>
                </a:moveTo>
                <a:lnTo>
                  <a:pt x="3166" y="21"/>
                </a:lnTo>
                <a:lnTo>
                  <a:pt x="3116" y="10"/>
                </a:lnTo>
                <a:lnTo>
                  <a:pt x="3118" y="0"/>
                </a:lnTo>
                <a:lnTo>
                  <a:pt x="3166" y="12"/>
                </a:lnTo>
                <a:lnTo>
                  <a:pt x="3166" y="21"/>
                </a:lnTo>
                <a:close/>
                <a:moveTo>
                  <a:pt x="3166" y="21"/>
                </a:moveTo>
                <a:lnTo>
                  <a:pt x="3166" y="21"/>
                </a:lnTo>
                <a:close/>
                <a:moveTo>
                  <a:pt x="3214" y="21"/>
                </a:moveTo>
                <a:lnTo>
                  <a:pt x="3166" y="21"/>
                </a:lnTo>
                <a:lnTo>
                  <a:pt x="3166" y="12"/>
                </a:lnTo>
                <a:lnTo>
                  <a:pt x="3214" y="12"/>
                </a:lnTo>
                <a:lnTo>
                  <a:pt x="3214" y="21"/>
                </a:lnTo>
                <a:close/>
                <a:moveTo>
                  <a:pt x="3214" y="21"/>
                </a:moveTo>
                <a:lnTo>
                  <a:pt x="3214" y="15"/>
                </a:lnTo>
                <a:lnTo>
                  <a:pt x="3214" y="21"/>
                </a:lnTo>
                <a:close/>
                <a:moveTo>
                  <a:pt x="3264" y="21"/>
                </a:moveTo>
                <a:lnTo>
                  <a:pt x="3214" y="21"/>
                </a:lnTo>
                <a:lnTo>
                  <a:pt x="3214" y="12"/>
                </a:lnTo>
                <a:lnTo>
                  <a:pt x="3264" y="12"/>
                </a:lnTo>
                <a:lnTo>
                  <a:pt x="3264" y="21"/>
                </a:lnTo>
                <a:close/>
                <a:moveTo>
                  <a:pt x="3314" y="12"/>
                </a:moveTo>
                <a:lnTo>
                  <a:pt x="3314" y="21"/>
                </a:lnTo>
                <a:lnTo>
                  <a:pt x="3264" y="21"/>
                </a:lnTo>
                <a:lnTo>
                  <a:pt x="3264" y="12"/>
                </a:lnTo>
                <a:lnTo>
                  <a:pt x="3314" y="12"/>
                </a:lnTo>
                <a:close/>
                <a:moveTo>
                  <a:pt x="3314" y="12"/>
                </a:moveTo>
                <a:lnTo>
                  <a:pt x="3314" y="12"/>
                </a:lnTo>
                <a:close/>
                <a:moveTo>
                  <a:pt x="3312" y="21"/>
                </a:moveTo>
                <a:lnTo>
                  <a:pt x="3314" y="15"/>
                </a:lnTo>
                <a:lnTo>
                  <a:pt x="3312" y="21"/>
                </a:lnTo>
                <a:close/>
                <a:moveTo>
                  <a:pt x="3314" y="12"/>
                </a:moveTo>
                <a:lnTo>
                  <a:pt x="3314" y="12"/>
                </a:lnTo>
                <a:close/>
                <a:moveTo>
                  <a:pt x="3362" y="33"/>
                </a:moveTo>
                <a:lnTo>
                  <a:pt x="3362" y="33"/>
                </a:lnTo>
                <a:lnTo>
                  <a:pt x="3312" y="21"/>
                </a:lnTo>
                <a:lnTo>
                  <a:pt x="3314" y="12"/>
                </a:lnTo>
                <a:lnTo>
                  <a:pt x="3363" y="21"/>
                </a:lnTo>
                <a:lnTo>
                  <a:pt x="3362" y="33"/>
                </a:lnTo>
                <a:close/>
                <a:moveTo>
                  <a:pt x="3362" y="33"/>
                </a:moveTo>
                <a:lnTo>
                  <a:pt x="3362" y="33"/>
                </a:lnTo>
                <a:close/>
                <a:moveTo>
                  <a:pt x="3411" y="33"/>
                </a:moveTo>
                <a:lnTo>
                  <a:pt x="3362" y="33"/>
                </a:lnTo>
                <a:lnTo>
                  <a:pt x="3362" y="21"/>
                </a:lnTo>
                <a:lnTo>
                  <a:pt x="3411" y="21"/>
                </a:lnTo>
                <a:lnTo>
                  <a:pt x="3411" y="33"/>
                </a:lnTo>
                <a:close/>
                <a:moveTo>
                  <a:pt x="3411" y="33"/>
                </a:moveTo>
                <a:lnTo>
                  <a:pt x="3411" y="27"/>
                </a:lnTo>
                <a:lnTo>
                  <a:pt x="3411" y="33"/>
                </a:lnTo>
                <a:close/>
                <a:moveTo>
                  <a:pt x="3461" y="21"/>
                </a:moveTo>
                <a:lnTo>
                  <a:pt x="3459" y="33"/>
                </a:lnTo>
                <a:lnTo>
                  <a:pt x="3411" y="33"/>
                </a:lnTo>
                <a:lnTo>
                  <a:pt x="3411" y="21"/>
                </a:lnTo>
                <a:lnTo>
                  <a:pt x="3459" y="21"/>
                </a:lnTo>
                <a:lnTo>
                  <a:pt x="3461" y="21"/>
                </a:lnTo>
                <a:close/>
                <a:moveTo>
                  <a:pt x="3459" y="21"/>
                </a:moveTo>
                <a:lnTo>
                  <a:pt x="3461" y="21"/>
                </a:lnTo>
                <a:lnTo>
                  <a:pt x="3459" y="21"/>
                </a:lnTo>
                <a:close/>
                <a:moveTo>
                  <a:pt x="3509" y="46"/>
                </a:moveTo>
                <a:lnTo>
                  <a:pt x="3507" y="46"/>
                </a:lnTo>
                <a:lnTo>
                  <a:pt x="3459" y="33"/>
                </a:lnTo>
                <a:lnTo>
                  <a:pt x="3461" y="21"/>
                </a:lnTo>
                <a:lnTo>
                  <a:pt x="3509" y="35"/>
                </a:lnTo>
                <a:lnTo>
                  <a:pt x="3509" y="46"/>
                </a:lnTo>
                <a:close/>
                <a:moveTo>
                  <a:pt x="3509" y="46"/>
                </a:moveTo>
                <a:lnTo>
                  <a:pt x="3509" y="46"/>
                </a:lnTo>
                <a:lnTo>
                  <a:pt x="3507" y="46"/>
                </a:lnTo>
                <a:lnTo>
                  <a:pt x="3509" y="46"/>
                </a:lnTo>
                <a:close/>
                <a:moveTo>
                  <a:pt x="3509" y="46"/>
                </a:moveTo>
                <a:lnTo>
                  <a:pt x="3509" y="40"/>
                </a:lnTo>
                <a:lnTo>
                  <a:pt x="3509" y="46"/>
                </a:lnTo>
                <a:close/>
                <a:moveTo>
                  <a:pt x="3509" y="46"/>
                </a:moveTo>
                <a:lnTo>
                  <a:pt x="3509" y="46"/>
                </a:lnTo>
                <a:lnTo>
                  <a:pt x="3507" y="46"/>
                </a:lnTo>
                <a:lnTo>
                  <a:pt x="3509" y="46"/>
                </a:lnTo>
                <a:close/>
                <a:moveTo>
                  <a:pt x="3551" y="35"/>
                </a:moveTo>
                <a:lnTo>
                  <a:pt x="3551" y="46"/>
                </a:lnTo>
                <a:lnTo>
                  <a:pt x="3509" y="46"/>
                </a:lnTo>
                <a:lnTo>
                  <a:pt x="3509" y="35"/>
                </a:lnTo>
                <a:lnTo>
                  <a:pt x="3551" y="35"/>
                </a:lnTo>
                <a:close/>
                <a:moveTo>
                  <a:pt x="3551" y="35"/>
                </a:moveTo>
                <a:lnTo>
                  <a:pt x="3551" y="35"/>
                </a:lnTo>
                <a:close/>
                <a:moveTo>
                  <a:pt x="3599" y="58"/>
                </a:moveTo>
                <a:lnTo>
                  <a:pt x="3599" y="58"/>
                </a:lnTo>
                <a:lnTo>
                  <a:pt x="3551" y="46"/>
                </a:lnTo>
                <a:lnTo>
                  <a:pt x="3551" y="35"/>
                </a:lnTo>
                <a:lnTo>
                  <a:pt x="3601" y="46"/>
                </a:lnTo>
                <a:lnTo>
                  <a:pt x="3599" y="58"/>
                </a:lnTo>
                <a:close/>
                <a:moveTo>
                  <a:pt x="3599" y="58"/>
                </a:moveTo>
                <a:lnTo>
                  <a:pt x="3599" y="58"/>
                </a:lnTo>
                <a:close/>
                <a:moveTo>
                  <a:pt x="3599" y="58"/>
                </a:moveTo>
                <a:lnTo>
                  <a:pt x="3599" y="52"/>
                </a:lnTo>
                <a:lnTo>
                  <a:pt x="3599" y="58"/>
                </a:lnTo>
                <a:close/>
                <a:moveTo>
                  <a:pt x="3599" y="58"/>
                </a:moveTo>
                <a:lnTo>
                  <a:pt x="3599" y="58"/>
                </a:lnTo>
                <a:close/>
                <a:moveTo>
                  <a:pt x="3649" y="46"/>
                </a:moveTo>
                <a:lnTo>
                  <a:pt x="3649" y="58"/>
                </a:lnTo>
                <a:lnTo>
                  <a:pt x="3599" y="58"/>
                </a:lnTo>
                <a:lnTo>
                  <a:pt x="3599" y="46"/>
                </a:lnTo>
                <a:lnTo>
                  <a:pt x="3649" y="46"/>
                </a:lnTo>
                <a:close/>
                <a:moveTo>
                  <a:pt x="3649" y="46"/>
                </a:moveTo>
                <a:lnTo>
                  <a:pt x="3649" y="46"/>
                </a:lnTo>
                <a:close/>
                <a:moveTo>
                  <a:pt x="3697" y="69"/>
                </a:moveTo>
                <a:lnTo>
                  <a:pt x="3697" y="69"/>
                </a:lnTo>
                <a:lnTo>
                  <a:pt x="3649" y="58"/>
                </a:lnTo>
                <a:lnTo>
                  <a:pt x="3649" y="46"/>
                </a:lnTo>
                <a:lnTo>
                  <a:pt x="3699" y="58"/>
                </a:lnTo>
                <a:lnTo>
                  <a:pt x="3697" y="69"/>
                </a:lnTo>
                <a:close/>
                <a:moveTo>
                  <a:pt x="3697" y="69"/>
                </a:moveTo>
                <a:lnTo>
                  <a:pt x="3697" y="69"/>
                </a:lnTo>
                <a:close/>
                <a:moveTo>
                  <a:pt x="3697" y="69"/>
                </a:moveTo>
                <a:lnTo>
                  <a:pt x="3697" y="63"/>
                </a:lnTo>
                <a:lnTo>
                  <a:pt x="3697" y="69"/>
                </a:lnTo>
                <a:close/>
                <a:moveTo>
                  <a:pt x="3697" y="69"/>
                </a:moveTo>
                <a:lnTo>
                  <a:pt x="3697" y="69"/>
                </a:lnTo>
                <a:close/>
                <a:moveTo>
                  <a:pt x="3741" y="58"/>
                </a:moveTo>
                <a:lnTo>
                  <a:pt x="3741" y="69"/>
                </a:lnTo>
                <a:lnTo>
                  <a:pt x="3697" y="69"/>
                </a:lnTo>
                <a:lnTo>
                  <a:pt x="3697" y="58"/>
                </a:lnTo>
                <a:lnTo>
                  <a:pt x="3741" y="58"/>
                </a:lnTo>
                <a:close/>
                <a:moveTo>
                  <a:pt x="3741" y="58"/>
                </a:moveTo>
                <a:lnTo>
                  <a:pt x="3741" y="58"/>
                </a:lnTo>
                <a:close/>
                <a:moveTo>
                  <a:pt x="3789" y="69"/>
                </a:moveTo>
                <a:lnTo>
                  <a:pt x="3789" y="81"/>
                </a:lnTo>
                <a:lnTo>
                  <a:pt x="3740" y="69"/>
                </a:lnTo>
                <a:lnTo>
                  <a:pt x="3741" y="58"/>
                </a:lnTo>
                <a:lnTo>
                  <a:pt x="3789" y="69"/>
                </a:lnTo>
                <a:close/>
                <a:moveTo>
                  <a:pt x="3789" y="69"/>
                </a:moveTo>
                <a:lnTo>
                  <a:pt x="3789" y="69"/>
                </a:lnTo>
                <a:close/>
                <a:moveTo>
                  <a:pt x="3789" y="79"/>
                </a:moveTo>
                <a:lnTo>
                  <a:pt x="3789" y="75"/>
                </a:lnTo>
                <a:lnTo>
                  <a:pt x="3789" y="79"/>
                </a:lnTo>
                <a:close/>
                <a:moveTo>
                  <a:pt x="3789" y="69"/>
                </a:moveTo>
                <a:lnTo>
                  <a:pt x="3789" y="69"/>
                </a:lnTo>
                <a:close/>
                <a:moveTo>
                  <a:pt x="3832" y="92"/>
                </a:moveTo>
                <a:lnTo>
                  <a:pt x="3832" y="92"/>
                </a:lnTo>
                <a:lnTo>
                  <a:pt x="3789" y="79"/>
                </a:lnTo>
                <a:lnTo>
                  <a:pt x="3789" y="69"/>
                </a:lnTo>
                <a:lnTo>
                  <a:pt x="3834" y="83"/>
                </a:lnTo>
                <a:lnTo>
                  <a:pt x="3832" y="92"/>
                </a:lnTo>
                <a:close/>
                <a:moveTo>
                  <a:pt x="3832" y="92"/>
                </a:moveTo>
                <a:lnTo>
                  <a:pt x="3832" y="92"/>
                </a:lnTo>
                <a:close/>
                <a:moveTo>
                  <a:pt x="3881" y="83"/>
                </a:moveTo>
                <a:lnTo>
                  <a:pt x="3881" y="92"/>
                </a:lnTo>
                <a:lnTo>
                  <a:pt x="3832" y="92"/>
                </a:lnTo>
                <a:lnTo>
                  <a:pt x="3832" y="83"/>
                </a:lnTo>
                <a:lnTo>
                  <a:pt x="3881" y="83"/>
                </a:lnTo>
                <a:close/>
                <a:moveTo>
                  <a:pt x="3881" y="83"/>
                </a:moveTo>
                <a:lnTo>
                  <a:pt x="3881" y="83"/>
                </a:lnTo>
                <a:close/>
                <a:moveTo>
                  <a:pt x="3880" y="92"/>
                </a:moveTo>
                <a:lnTo>
                  <a:pt x="3881" y="86"/>
                </a:lnTo>
                <a:lnTo>
                  <a:pt x="3880" y="92"/>
                </a:lnTo>
                <a:close/>
                <a:moveTo>
                  <a:pt x="3881" y="83"/>
                </a:moveTo>
                <a:lnTo>
                  <a:pt x="3881" y="83"/>
                </a:lnTo>
                <a:close/>
                <a:moveTo>
                  <a:pt x="3931" y="92"/>
                </a:moveTo>
                <a:lnTo>
                  <a:pt x="3929" y="104"/>
                </a:lnTo>
                <a:lnTo>
                  <a:pt x="3880" y="92"/>
                </a:lnTo>
                <a:lnTo>
                  <a:pt x="3881" y="83"/>
                </a:lnTo>
                <a:lnTo>
                  <a:pt x="3931" y="92"/>
                </a:lnTo>
                <a:close/>
                <a:moveTo>
                  <a:pt x="3931" y="92"/>
                </a:moveTo>
                <a:lnTo>
                  <a:pt x="3931" y="92"/>
                </a:lnTo>
                <a:close/>
                <a:moveTo>
                  <a:pt x="3972" y="104"/>
                </a:moveTo>
                <a:lnTo>
                  <a:pt x="3972" y="115"/>
                </a:lnTo>
                <a:lnTo>
                  <a:pt x="3929" y="104"/>
                </a:lnTo>
                <a:lnTo>
                  <a:pt x="3931" y="92"/>
                </a:lnTo>
                <a:lnTo>
                  <a:pt x="3972" y="104"/>
                </a:lnTo>
                <a:close/>
                <a:moveTo>
                  <a:pt x="3972" y="115"/>
                </a:moveTo>
                <a:lnTo>
                  <a:pt x="3972" y="109"/>
                </a:lnTo>
                <a:lnTo>
                  <a:pt x="3972" y="115"/>
                </a:lnTo>
                <a:close/>
                <a:moveTo>
                  <a:pt x="4014" y="127"/>
                </a:moveTo>
                <a:lnTo>
                  <a:pt x="4014" y="127"/>
                </a:lnTo>
                <a:lnTo>
                  <a:pt x="3972" y="115"/>
                </a:lnTo>
                <a:lnTo>
                  <a:pt x="3972" y="104"/>
                </a:lnTo>
                <a:lnTo>
                  <a:pt x="4014" y="115"/>
                </a:lnTo>
                <a:lnTo>
                  <a:pt x="4014" y="127"/>
                </a:lnTo>
                <a:close/>
                <a:moveTo>
                  <a:pt x="4014" y="127"/>
                </a:moveTo>
                <a:lnTo>
                  <a:pt x="4014" y="127"/>
                </a:lnTo>
                <a:close/>
                <a:moveTo>
                  <a:pt x="4064" y="115"/>
                </a:moveTo>
                <a:lnTo>
                  <a:pt x="4064" y="127"/>
                </a:lnTo>
                <a:lnTo>
                  <a:pt x="4014" y="127"/>
                </a:lnTo>
                <a:lnTo>
                  <a:pt x="4014" y="115"/>
                </a:lnTo>
                <a:lnTo>
                  <a:pt x="4064" y="115"/>
                </a:lnTo>
                <a:close/>
                <a:moveTo>
                  <a:pt x="4064" y="115"/>
                </a:moveTo>
                <a:lnTo>
                  <a:pt x="4064" y="115"/>
                </a:lnTo>
                <a:close/>
                <a:moveTo>
                  <a:pt x="4062" y="127"/>
                </a:moveTo>
                <a:lnTo>
                  <a:pt x="4064" y="121"/>
                </a:lnTo>
                <a:lnTo>
                  <a:pt x="4062" y="127"/>
                </a:lnTo>
                <a:close/>
                <a:moveTo>
                  <a:pt x="4064" y="115"/>
                </a:moveTo>
                <a:lnTo>
                  <a:pt x="4064" y="115"/>
                </a:lnTo>
                <a:close/>
                <a:moveTo>
                  <a:pt x="4106" y="127"/>
                </a:moveTo>
                <a:lnTo>
                  <a:pt x="4104" y="138"/>
                </a:lnTo>
                <a:lnTo>
                  <a:pt x="4062" y="127"/>
                </a:lnTo>
                <a:lnTo>
                  <a:pt x="4064" y="115"/>
                </a:lnTo>
                <a:lnTo>
                  <a:pt x="4106" y="127"/>
                </a:lnTo>
                <a:close/>
                <a:moveTo>
                  <a:pt x="4106" y="127"/>
                </a:moveTo>
                <a:lnTo>
                  <a:pt x="4106" y="127"/>
                </a:lnTo>
                <a:close/>
                <a:moveTo>
                  <a:pt x="4146" y="150"/>
                </a:moveTo>
                <a:lnTo>
                  <a:pt x="4146" y="150"/>
                </a:lnTo>
                <a:lnTo>
                  <a:pt x="4104" y="138"/>
                </a:lnTo>
                <a:lnTo>
                  <a:pt x="4106" y="127"/>
                </a:lnTo>
                <a:lnTo>
                  <a:pt x="4148" y="140"/>
                </a:lnTo>
                <a:lnTo>
                  <a:pt x="4146" y="150"/>
                </a:lnTo>
                <a:close/>
                <a:moveTo>
                  <a:pt x="4146" y="150"/>
                </a:moveTo>
                <a:lnTo>
                  <a:pt x="4146" y="150"/>
                </a:lnTo>
                <a:close/>
                <a:moveTo>
                  <a:pt x="4146" y="150"/>
                </a:moveTo>
                <a:lnTo>
                  <a:pt x="4146" y="146"/>
                </a:lnTo>
                <a:lnTo>
                  <a:pt x="4146" y="150"/>
                </a:lnTo>
                <a:close/>
                <a:moveTo>
                  <a:pt x="4146" y="150"/>
                </a:moveTo>
                <a:lnTo>
                  <a:pt x="4146" y="150"/>
                </a:lnTo>
                <a:close/>
                <a:moveTo>
                  <a:pt x="4188" y="161"/>
                </a:moveTo>
                <a:lnTo>
                  <a:pt x="4188" y="161"/>
                </a:lnTo>
                <a:lnTo>
                  <a:pt x="4146" y="150"/>
                </a:lnTo>
                <a:lnTo>
                  <a:pt x="4146" y="140"/>
                </a:lnTo>
                <a:lnTo>
                  <a:pt x="4190" y="152"/>
                </a:lnTo>
                <a:lnTo>
                  <a:pt x="4188" y="161"/>
                </a:lnTo>
                <a:close/>
                <a:moveTo>
                  <a:pt x="4188" y="161"/>
                </a:moveTo>
                <a:lnTo>
                  <a:pt x="4188" y="161"/>
                </a:lnTo>
                <a:close/>
                <a:moveTo>
                  <a:pt x="4238" y="161"/>
                </a:moveTo>
                <a:lnTo>
                  <a:pt x="4238" y="173"/>
                </a:lnTo>
                <a:lnTo>
                  <a:pt x="4188" y="161"/>
                </a:lnTo>
                <a:lnTo>
                  <a:pt x="4190" y="152"/>
                </a:lnTo>
                <a:lnTo>
                  <a:pt x="4238" y="161"/>
                </a:lnTo>
                <a:close/>
                <a:moveTo>
                  <a:pt x="4238" y="161"/>
                </a:moveTo>
                <a:lnTo>
                  <a:pt x="4238" y="161"/>
                </a:lnTo>
                <a:close/>
                <a:moveTo>
                  <a:pt x="4238" y="173"/>
                </a:moveTo>
                <a:lnTo>
                  <a:pt x="4238" y="167"/>
                </a:lnTo>
                <a:lnTo>
                  <a:pt x="4238" y="173"/>
                </a:lnTo>
                <a:close/>
                <a:moveTo>
                  <a:pt x="4238" y="161"/>
                </a:moveTo>
                <a:lnTo>
                  <a:pt x="4238" y="161"/>
                </a:lnTo>
                <a:close/>
                <a:moveTo>
                  <a:pt x="4281" y="173"/>
                </a:moveTo>
                <a:lnTo>
                  <a:pt x="4281" y="184"/>
                </a:lnTo>
                <a:lnTo>
                  <a:pt x="4238" y="173"/>
                </a:lnTo>
                <a:lnTo>
                  <a:pt x="4238" y="161"/>
                </a:lnTo>
                <a:lnTo>
                  <a:pt x="4281" y="173"/>
                </a:lnTo>
                <a:close/>
                <a:moveTo>
                  <a:pt x="4281" y="173"/>
                </a:moveTo>
                <a:lnTo>
                  <a:pt x="4281" y="173"/>
                </a:lnTo>
                <a:lnTo>
                  <a:pt x="4282" y="173"/>
                </a:lnTo>
                <a:lnTo>
                  <a:pt x="4281" y="173"/>
                </a:lnTo>
                <a:close/>
                <a:moveTo>
                  <a:pt x="4323" y="186"/>
                </a:moveTo>
                <a:lnTo>
                  <a:pt x="4323" y="198"/>
                </a:lnTo>
                <a:lnTo>
                  <a:pt x="4281" y="184"/>
                </a:lnTo>
                <a:lnTo>
                  <a:pt x="4281" y="173"/>
                </a:lnTo>
                <a:lnTo>
                  <a:pt x="4323" y="186"/>
                </a:lnTo>
                <a:close/>
                <a:moveTo>
                  <a:pt x="4323" y="186"/>
                </a:moveTo>
                <a:lnTo>
                  <a:pt x="4323" y="186"/>
                </a:lnTo>
                <a:close/>
                <a:moveTo>
                  <a:pt x="4323" y="198"/>
                </a:moveTo>
                <a:lnTo>
                  <a:pt x="4323" y="192"/>
                </a:lnTo>
                <a:lnTo>
                  <a:pt x="4323" y="198"/>
                </a:lnTo>
                <a:close/>
                <a:moveTo>
                  <a:pt x="4323" y="186"/>
                </a:moveTo>
                <a:lnTo>
                  <a:pt x="4323" y="186"/>
                </a:lnTo>
                <a:close/>
                <a:moveTo>
                  <a:pt x="4357" y="209"/>
                </a:moveTo>
                <a:lnTo>
                  <a:pt x="4357" y="209"/>
                </a:lnTo>
                <a:lnTo>
                  <a:pt x="4323" y="198"/>
                </a:lnTo>
                <a:lnTo>
                  <a:pt x="4323" y="186"/>
                </a:lnTo>
                <a:lnTo>
                  <a:pt x="4357" y="198"/>
                </a:lnTo>
                <a:lnTo>
                  <a:pt x="4357" y="209"/>
                </a:lnTo>
                <a:close/>
                <a:moveTo>
                  <a:pt x="4357" y="209"/>
                </a:moveTo>
                <a:lnTo>
                  <a:pt x="4357" y="209"/>
                </a:lnTo>
                <a:close/>
                <a:moveTo>
                  <a:pt x="4399" y="221"/>
                </a:moveTo>
                <a:lnTo>
                  <a:pt x="4399" y="221"/>
                </a:lnTo>
                <a:lnTo>
                  <a:pt x="4357" y="209"/>
                </a:lnTo>
                <a:lnTo>
                  <a:pt x="4357" y="198"/>
                </a:lnTo>
                <a:lnTo>
                  <a:pt x="4399" y="209"/>
                </a:lnTo>
                <a:lnTo>
                  <a:pt x="4399" y="221"/>
                </a:lnTo>
                <a:close/>
                <a:moveTo>
                  <a:pt x="4399" y="221"/>
                </a:moveTo>
                <a:lnTo>
                  <a:pt x="4399" y="221"/>
                </a:lnTo>
                <a:lnTo>
                  <a:pt x="4398" y="219"/>
                </a:lnTo>
                <a:lnTo>
                  <a:pt x="4399" y="221"/>
                </a:lnTo>
                <a:close/>
                <a:moveTo>
                  <a:pt x="4399" y="221"/>
                </a:moveTo>
                <a:lnTo>
                  <a:pt x="4399" y="215"/>
                </a:lnTo>
                <a:lnTo>
                  <a:pt x="4399" y="221"/>
                </a:lnTo>
                <a:close/>
                <a:moveTo>
                  <a:pt x="4399" y="221"/>
                </a:moveTo>
                <a:lnTo>
                  <a:pt x="4399" y="221"/>
                </a:lnTo>
                <a:lnTo>
                  <a:pt x="4398" y="219"/>
                </a:lnTo>
                <a:lnTo>
                  <a:pt x="4399" y="221"/>
                </a:lnTo>
                <a:close/>
                <a:moveTo>
                  <a:pt x="4442" y="221"/>
                </a:moveTo>
                <a:lnTo>
                  <a:pt x="4442" y="230"/>
                </a:lnTo>
                <a:lnTo>
                  <a:pt x="4399" y="221"/>
                </a:lnTo>
                <a:lnTo>
                  <a:pt x="4399" y="209"/>
                </a:lnTo>
                <a:lnTo>
                  <a:pt x="4442" y="221"/>
                </a:lnTo>
                <a:close/>
                <a:moveTo>
                  <a:pt x="4442" y="221"/>
                </a:moveTo>
                <a:lnTo>
                  <a:pt x="4442" y="221"/>
                </a:lnTo>
                <a:lnTo>
                  <a:pt x="4444" y="221"/>
                </a:lnTo>
                <a:lnTo>
                  <a:pt x="4442" y="221"/>
                </a:lnTo>
                <a:close/>
                <a:moveTo>
                  <a:pt x="4484" y="232"/>
                </a:moveTo>
                <a:lnTo>
                  <a:pt x="4484" y="244"/>
                </a:lnTo>
                <a:lnTo>
                  <a:pt x="4442" y="230"/>
                </a:lnTo>
                <a:lnTo>
                  <a:pt x="4442" y="221"/>
                </a:lnTo>
                <a:lnTo>
                  <a:pt x="4484" y="232"/>
                </a:lnTo>
                <a:close/>
                <a:moveTo>
                  <a:pt x="4484" y="232"/>
                </a:moveTo>
                <a:lnTo>
                  <a:pt x="4484" y="232"/>
                </a:lnTo>
                <a:lnTo>
                  <a:pt x="4484" y="234"/>
                </a:lnTo>
                <a:lnTo>
                  <a:pt x="4484" y="232"/>
                </a:lnTo>
                <a:close/>
                <a:moveTo>
                  <a:pt x="4484" y="244"/>
                </a:moveTo>
                <a:lnTo>
                  <a:pt x="4484" y="238"/>
                </a:lnTo>
                <a:lnTo>
                  <a:pt x="4484" y="244"/>
                </a:lnTo>
                <a:close/>
                <a:moveTo>
                  <a:pt x="4484" y="232"/>
                </a:moveTo>
                <a:lnTo>
                  <a:pt x="4484" y="232"/>
                </a:lnTo>
                <a:lnTo>
                  <a:pt x="4484" y="234"/>
                </a:lnTo>
                <a:lnTo>
                  <a:pt x="4484" y="232"/>
                </a:lnTo>
                <a:close/>
                <a:moveTo>
                  <a:pt x="4518" y="255"/>
                </a:moveTo>
                <a:lnTo>
                  <a:pt x="4518" y="255"/>
                </a:lnTo>
                <a:lnTo>
                  <a:pt x="4484" y="244"/>
                </a:lnTo>
                <a:lnTo>
                  <a:pt x="4484" y="232"/>
                </a:lnTo>
                <a:lnTo>
                  <a:pt x="4518" y="244"/>
                </a:lnTo>
                <a:lnTo>
                  <a:pt x="4518" y="255"/>
                </a:lnTo>
                <a:close/>
                <a:moveTo>
                  <a:pt x="4518" y="255"/>
                </a:moveTo>
                <a:lnTo>
                  <a:pt x="4518" y="255"/>
                </a:lnTo>
                <a:close/>
                <a:moveTo>
                  <a:pt x="4563" y="255"/>
                </a:moveTo>
                <a:lnTo>
                  <a:pt x="4561" y="267"/>
                </a:lnTo>
                <a:lnTo>
                  <a:pt x="4518" y="255"/>
                </a:lnTo>
                <a:lnTo>
                  <a:pt x="4518" y="244"/>
                </a:lnTo>
                <a:lnTo>
                  <a:pt x="4563" y="255"/>
                </a:lnTo>
                <a:close/>
                <a:moveTo>
                  <a:pt x="4563" y="255"/>
                </a:moveTo>
                <a:lnTo>
                  <a:pt x="4563" y="255"/>
                </a:lnTo>
                <a:close/>
                <a:moveTo>
                  <a:pt x="4561" y="267"/>
                </a:moveTo>
                <a:lnTo>
                  <a:pt x="4561" y="261"/>
                </a:lnTo>
                <a:lnTo>
                  <a:pt x="4561" y="267"/>
                </a:lnTo>
                <a:close/>
                <a:moveTo>
                  <a:pt x="4563" y="255"/>
                </a:moveTo>
                <a:lnTo>
                  <a:pt x="4563" y="255"/>
                </a:lnTo>
                <a:close/>
                <a:moveTo>
                  <a:pt x="4605" y="267"/>
                </a:moveTo>
                <a:lnTo>
                  <a:pt x="4603" y="278"/>
                </a:lnTo>
                <a:lnTo>
                  <a:pt x="4561" y="267"/>
                </a:lnTo>
                <a:lnTo>
                  <a:pt x="4563" y="255"/>
                </a:lnTo>
                <a:lnTo>
                  <a:pt x="4603" y="267"/>
                </a:lnTo>
                <a:lnTo>
                  <a:pt x="4605" y="267"/>
                </a:lnTo>
                <a:close/>
                <a:moveTo>
                  <a:pt x="4603" y="267"/>
                </a:moveTo>
                <a:lnTo>
                  <a:pt x="4603" y="267"/>
                </a:lnTo>
                <a:lnTo>
                  <a:pt x="4605" y="267"/>
                </a:lnTo>
                <a:lnTo>
                  <a:pt x="4603" y="267"/>
                </a:lnTo>
                <a:close/>
                <a:moveTo>
                  <a:pt x="4637" y="292"/>
                </a:moveTo>
                <a:lnTo>
                  <a:pt x="4637" y="290"/>
                </a:lnTo>
                <a:lnTo>
                  <a:pt x="4603" y="278"/>
                </a:lnTo>
                <a:lnTo>
                  <a:pt x="4605" y="267"/>
                </a:lnTo>
                <a:lnTo>
                  <a:pt x="4639" y="280"/>
                </a:lnTo>
                <a:lnTo>
                  <a:pt x="4637" y="292"/>
                </a:lnTo>
                <a:close/>
                <a:moveTo>
                  <a:pt x="4637" y="292"/>
                </a:moveTo>
                <a:lnTo>
                  <a:pt x="4637" y="290"/>
                </a:lnTo>
                <a:lnTo>
                  <a:pt x="4637" y="292"/>
                </a:lnTo>
                <a:close/>
                <a:moveTo>
                  <a:pt x="4637" y="292"/>
                </a:moveTo>
                <a:lnTo>
                  <a:pt x="4637" y="286"/>
                </a:lnTo>
                <a:lnTo>
                  <a:pt x="4637" y="292"/>
                </a:lnTo>
                <a:close/>
                <a:moveTo>
                  <a:pt x="4637" y="292"/>
                </a:moveTo>
                <a:lnTo>
                  <a:pt x="4637" y="290"/>
                </a:lnTo>
                <a:lnTo>
                  <a:pt x="4637" y="292"/>
                </a:lnTo>
                <a:close/>
                <a:moveTo>
                  <a:pt x="4674" y="292"/>
                </a:moveTo>
                <a:lnTo>
                  <a:pt x="4672" y="301"/>
                </a:lnTo>
                <a:lnTo>
                  <a:pt x="4637" y="292"/>
                </a:lnTo>
                <a:lnTo>
                  <a:pt x="4639" y="280"/>
                </a:lnTo>
                <a:lnTo>
                  <a:pt x="4674" y="292"/>
                </a:lnTo>
                <a:close/>
                <a:moveTo>
                  <a:pt x="4674" y="292"/>
                </a:moveTo>
                <a:lnTo>
                  <a:pt x="4674" y="292"/>
                </a:lnTo>
                <a:close/>
                <a:moveTo>
                  <a:pt x="4714" y="324"/>
                </a:moveTo>
                <a:lnTo>
                  <a:pt x="4714" y="324"/>
                </a:lnTo>
                <a:lnTo>
                  <a:pt x="4672" y="301"/>
                </a:lnTo>
                <a:lnTo>
                  <a:pt x="4674" y="292"/>
                </a:lnTo>
                <a:lnTo>
                  <a:pt x="4716" y="313"/>
                </a:lnTo>
                <a:lnTo>
                  <a:pt x="4714" y="324"/>
                </a:lnTo>
                <a:close/>
                <a:moveTo>
                  <a:pt x="4714" y="324"/>
                </a:moveTo>
                <a:lnTo>
                  <a:pt x="4714" y="324"/>
                </a:lnTo>
                <a:close/>
                <a:moveTo>
                  <a:pt x="4714" y="324"/>
                </a:moveTo>
                <a:lnTo>
                  <a:pt x="4714" y="319"/>
                </a:lnTo>
                <a:lnTo>
                  <a:pt x="4714" y="324"/>
                </a:lnTo>
                <a:close/>
                <a:moveTo>
                  <a:pt x="4714" y="324"/>
                </a:moveTo>
                <a:lnTo>
                  <a:pt x="4714" y="324"/>
                </a:lnTo>
                <a:close/>
                <a:moveTo>
                  <a:pt x="4749" y="338"/>
                </a:moveTo>
                <a:lnTo>
                  <a:pt x="4749" y="338"/>
                </a:lnTo>
                <a:lnTo>
                  <a:pt x="4714" y="324"/>
                </a:lnTo>
                <a:lnTo>
                  <a:pt x="4716" y="313"/>
                </a:lnTo>
                <a:lnTo>
                  <a:pt x="4751" y="326"/>
                </a:lnTo>
                <a:lnTo>
                  <a:pt x="4749" y="338"/>
                </a:lnTo>
                <a:close/>
                <a:moveTo>
                  <a:pt x="4749" y="338"/>
                </a:moveTo>
                <a:lnTo>
                  <a:pt x="4749" y="338"/>
                </a:lnTo>
                <a:close/>
                <a:moveTo>
                  <a:pt x="4787" y="338"/>
                </a:moveTo>
                <a:lnTo>
                  <a:pt x="4785" y="349"/>
                </a:lnTo>
                <a:lnTo>
                  <a:pt x="4749" y="338"/>
                </a:lnTo>
                <a:lnTo>
                  <a:pt x="4751" y="326"/>
                </a:lnTo>
                <a:lnTo>
                  <a:pt x="4787" y="338"/>
                </a:lnTo>
                <a:close/>
                <a:moveTo>
                  <a:pt x="4787" y="338"/>
                </a:moveTo>
                <a:lnTo>
                  <a:pt x="4787" y="338"/>
                </a:lnTo>
                <a:close/>
                <a:moveTo>
                  <a:pt x="4785" y="349"/>
                </a:moveTo>
                <a:lnTo>
                  <a:pt x="4785" y="344"/>
                </a:lnTo>
                <a:lnTo>
                  <a:pt x="4785" y="349"/>
                </a:lnTo>
                <a:close/>
                <a:moveTo>
                  <a:pt x="4787" y="338"/>
                </a:moveTo>
                <a:lnTo>
                  <a:pt x="4787" y="338"/>
                </a:lnTo>
                <a:close/>
                <a:moveTo>
                  <a:pt x="4822" y="349"/>
                </a:moveTo>
                <a:lnTo>
                  <a:pt x="4820" y="361"/>
                </a:lnTo>
                <a:lnTo>
                  <a:pt x="4785" y="349"/>
                </a:lnTo>
                <a:lnTo>
                  <a:pt x="4787" y="338"/>
                </a:lnTo>
                <a:lnTo>
                  <a:pt x="4822" y="349"/>
                </a:lnTo>
                <a:close/>
                <a:moveTo>
                  <a:pt x="4822" y="349"/>
                </a:moveTo>
                <a:lnTo>
                  <a:pt x="4822" y="349"/>
                </a:lnTo>
                <a:close/>
                <a:moveTo>
                  <a:pt x="4854" y="384"/>
                </a:moveTo>
                <a:lnTo>
                  <a:pt x="4854" y="384"/>
                </a:lnTo>
                <a:lnTo>
                  <a:pt x="4820" y="359"/>
                </a:lnTo>
                <a:lnTo>
                  <a:pt x="4822" y="349"/>
                </a:lnTo>
                <a:lnTo>
                  <a:pt x="4856" y="374"/>
                </a:lnTo>
                <a:lnTo>
                  <a:pt x="4854" y="384"/>
                </a:lnTo>
                <a:close/>
                <a:moveTo>
                  <a:pt x="4854" y="384"/>
                </a:moveTo>
                <a:lnTo>
                  <a:pt x="4854" y="384"/>
                </a:lnTo>
                <a:close/>
                <a:moveTo>
                  <a:pt x="4854" y="384"/>
                </a:moveTo>
                <a:lnTo>
                  <a:pt x="4856" y="378"/>
                </a:lnTo>
                <a:lnTo>
                  <a:pt x="4854" y="384"/>
                </a:lnTo>
                <a:close/>
                <a:moveTo>
                  <a:pt x="4854" y="384"/>
                </a:moveTo>
                <a:lnTo>
                  <a:pt x="4854" y="384"/>
                </a:lnTo>
                <a:close/>
                <a:moveTo>
                  <a:pt x="4891" y="384"/>
                </a:moveTo>
                <a:lnTo>
                  <a:pt x="4891" y="395"/>
                </a:lnTo>
                <a:lnTo>
                  <a:pt x="4854" y="384"/>
                </a:lnTo>
                <a:lnTo>
                  <a:pt x="4856" y="372"/>
                </a:lnTo>
                <a:lnTo>
                  <a:pt x="4891" y="384"/>
                </a:lnTo>
                <a:close/>
                <a:moveTo>
                  <a:pt x="4891" y="384"/>
                </a:moveTo>
                <a:lnTo>
                  <a:pt x="4891" y="384"/>
                </a:lnTo>
                <a:close/>
                <a:moveTo>
                  <a:pt x="4919" y="395"/>
                </a:moveTo>
                <a:lnTo>
                  <a:pt x="4918" y="407"/>
                </a:lnTo>
                <a:lnTo>
                  <a:pt x="4891" y="395"/>
                </a:lnTo>
                <a:lnTo>
                  <a:pt x="4891" y="384"/>
                </a:lnTo>
                <a:lnTo>
                  <a:pt x="4919" y="395"/>
                </a:lnTo>
                <a:close/>
                <a:moveTo>
                  <a:pt x="4919" y="395"/>
                </a:moveTo>
                <a:lnTo>
                  <a:pt x="4919" y="395"/>
                </a:lnTo>
                <a:close/>
                <a:moveTo>
                  <a:pt x="4918" y="407"/>
                </a:moveTo>
                <a:lnTo>
                  <a:pt x="4919" y="401"/>
                </a:lnTo>
                <a:lnTo>
                  <a:pt x="4918" y="407"/>
                </a:lnTo>
                <a:close/>
                <a:moveTo>
                  <a:pt x="4919" y="395"/>
                </a:moveTo>
                <a:lnTo>
                  <a:pt x="4919" y="395"/>
                </a:lnTo>
                <a:close/>
                <a:moveTo>
                  <a:pt x="4954" y="432"/>
                </a:moveTo>
                <a:lnTo>
                  <a:pt x="4952" y="430"/>
                </a:lnTo>
                <a:lnTo>
                  <a:pt x="4918" y="407"/>
                </a:lnTo>
                <a:lnTo>
                  <a:pt x="4919" y="395"/>
                </a:lnTo>
                <a:lnTo>
                  <a:pt x="4956" y="420"/>
                </a:lnTo>
                <a:lnTo>
                  <a:pt x="4954" y="432"/>
                </a:lnTo>
                <a:close/>
                <a:moveTo>
                  <a:pt x="4954" y="432"/>
                </a:moveTo>
                <a:lnTo>
                  <a:pt x="4952" y="430"/>
                </a:lnTo>
                <a:lnTo>
                  <a:pt x="4954" y="432"/>
                </a:lnTo>
                <a:close/>
                <a:moveTo>
                  <a:pt x="4988" y="432"/>
                </a:moveTo>
                <a:lnTo>
                  <a:pt x="4988" y="441"/>
                </a:lnTo>
                <a:lnTo>
                  <a:pt x="4954" y="432"/>
                </a:lnTo>
                <a:lnTo>
                  <a:pt x="4954" y="420"/>
                </a:lnTo>
                <a:lnTo>
                  <a:pt x="4988" y="432"/>
                </a:lnTo>
                <a:close/>
                <a:moveTo>
                  <a:pt x="4988" y="432"/>
                </a:moveTo>
                <a:lnTo>
                  <a:pt x="4988" y="432"/>
                </a:lnTo>
                <a:close/>
                <a:moveTo>
                  <a:pt x="4988" y="441"/>
                </a:moveTo>
                <a:lnTo>
                  <a:pt x="4988" y="438"/>
                </a:lnTo>
                <a:lnTo>
                  <a:pt x="4988" y="441"/>
                </a:lnTo>
                <a:close/>
                <a:moveTo>
                  <a:pt x="4988" y="432"/>
                </a:moveTo>
                <a:lnTo>
                  <a:pt x="4988" y="432"/>
                </a:lnTo>
                <a:close/>
                <a:moveTo>
                  <a:pt x="5019" y="443"/>
                </a:moveTo>
                <a:lnTo>
                  <a:pt x="5015" y="453"/>
                </a:lnTo>
                <a:lnTo>
                  <a:pt x="4988" y="441"/>
                </a:lnTo>
                <a:lnTo>
                  <a:pt x="4988" y="432"/>
                </a:lnTo>
                <a:lnTo>
                  <a:pt x="5017" y="443"/>
                </a:lnTo>
                <a:lnTo>
                  <a:pt x="5019" y="443"/>
                </a:lnTo>
                <a:close/>
                <a:moveTo>
                  <a:pt x="5017" y="443"/>
                </a:moveTo>
                <a:lnTo>
                  <a:pt x="5017" y="443"/>
                </a:lnTo>
                <a:lnTo>
                  <a:pt x="5019" y="443"/>
                </a:lnTo>
                <a:lnTo>
                  <a:pt x="5017" y="443"/>
                </a:lnTo>
                <a:close/>
                <a:moveTo>
                  <a:pt x="5044" y="476"/>
                </a:moveTo>
                <a:lnTo>
                  <a:pt x="5044" y="476"/>
                </a:lnTo>
                <a:lnTo>
                  <a:pt x="5015" y="453"/>
                </a:lnTo>
                <a:lnTo>
                  <a:pt x="5019" y="443"/>
                </a:lnTo>
                <a:lnTo>
                  <a:pt x="5046" y="465"/>
                </a:lnTo>
                <a:lnTo>
                  <a:pt x="5044" y="476"/>
                </a:lnTo>
                <a:close/>
                <a:moveTo>
                  <a:pt x="5044" y="476"/>
                </a:moveTo>
                <a:lnTo>
                  <a:pt x="5044" y="476"/>
                </a:lnTo>
                <a:close/>
                <a:moveTo>
                  <a:pt x="5044" y="476"/>
                </a:moveTo>
                <a:lnTo>
                  <a:pt x="5044" y="470"/>
                </a:lnTo>
                <a:lnTo>
                  <a:pt x="5044" y="476"/>
                </a:lnTo>
                <a:close/>
                <a:moveTo>
                  <a:pt x="5044" y="476"/>
                </a:moveTo>
                <a:lnTo>
                  <a:pt x="5044" y="476"/>
                </a:lnTo>
                <a:close/>
                <a:moveTo>
                  <a:pt x="5081" y="478"/>
                </a:moveTo>
                <a:lnTo>
                  <a:pt x="5079" y="489"/>
                </a:lnTo>
                <a:lnTo>
                  <a:pt x="5044" y="476"/>
                </a:lnTo>
                <a:lnTo>
                  <a:pt x="5046" y="465"/>
                </a:lnTo>
                <a:lnTo>
                  <a:pt x="5081" y="478"/>
                </a:lnTo>
                <a:close/>
                <a:moveTo>
                  <a:pt x="5081" y="478"/>
                </a:moveTo>
                <a:lnTo>
                  <a:pt x="5081" y="478"/>
                </a:lnTo>
                <a:close/>
                <a:moveTo>
                  <a:pt x="5107" y="511"/>
                </a:moveTo>
                <a:lnTo>
                  <a:pt x="5107" y="511"/>
                </a:lnTo>
                <a:lnTo>
                  <a:pt x="5079" y="488"/>
                </a:lnTo>
                <a:lnTo>
                  <a:pt x="5081" y="478"/>
                </a:lnTo>
                <a:lnTo>
                  <a:pt x="5109" y="501"/>
                </a:lnTo>
                <a:lnTo>
                  <a:pt x="5107" y="511"/>
                </a:lnTo>
                <a:close/>
                <a:moveTo>
                  <a:pt x="5107" y="511"/>
                </a:moveTo>
                <a:lnTo>
                  <a:pt x="5107" y="511"/>
                </a:lnTo>
                <a:close/>
                <a:moveTo>
                  <a:pt x="5107" y="511"/>
                </a:moveTo>
                <a:lnTo>
                  <a:pt x="5107" y="507"/>
                </a:lnTo>
                <a:lnTo>
                  <a:pt x="5107" y="511"/>
                </a:lnTo>
                <a:close/>
                <a:moveTo>
                  <a:pt x="5107" y="511"/>
                </a:moveTo>
                <a:lnTo>
                  <a:pt x="5107" y="511"/>
                </a:lnTo>
                <a:close/>
                <a:moveTo>
                  <a:pt x="5138" y="512"/>
                </a:moveTo>
                <a:lnTo>
                  <a:pt x="5136" y="522"/>
                </a:lnTo>
                <a:lnTo>
                  <a:pt x="5107" y="511"/>
                </a:lnTo>
                <a:lnTo>
                  <a:pt x="5109" y="501"/>
                </a:lnTo>
                <a:lnTo>
                  <a:pt x="5136" y="512"/>
                </a:lnTo>
                <a:lnTo>
                  <a:pt x="5138" y="512"/>
                </a:lnTo>
                <a:close/>
                <a:moveTo>
                  <a:pt x="5136" y="512"/>
                </a:moveTo>
                <a:lnTo>
                  <a:pt x="5138" y="512"/>
                </a:lnTo>
                <a:lnTo>
                  <a:pt x="5136" y="512"/>
                </a:lnTo>
                <a:close/>
                <a:moveTo>
                  <a:pt x="5163" y="547"/>
                </a:moveTo>
                <a:lnTo>
                  <a:pt x="5163" y="547"/>
                </a:lnTo>
                <a:lnTo>
                  <a:pt x="5134" y="522"/>
                </a:lnTo>
                <a:lnTo>
                  <a:pt x="5138" y="512"/>
                </a:lnTo>
                <a:lnTo>
                  <a:pt x="5167" y="536"/>
                </a:lnTo>
                <a:lnTo>
                  <a:pt x="5163" y="547"/>
                </a:lnTo>
                <a:close/>
                <a:moveTo>
                  <a:pt x="5163" y="547"/>
                </a:moveTo>
                <a:lnTo>
                  <a:pt x="5163" y="547"/>
                </a:lnTo>
                <a:close/>
                <a:moveTo>
                  <a:pt x="5163" y="547"/>
                </a:moveTo>
                <a:lnTo>
                  <a:pt x="5165" y="541"/>
                </a:lnTo>
                <a:lnTo>
                  <a:pt x="5163" y="547"/>
                </a:lnTo>
                <a:close/>
                <a:moveTo>
                  <a:pt x="5163" y="547"/>
                </a:moveTo>
                <a:lnTo>
                  <a:pt x="5163" y="547"/>
                </a:lnTo>
                <a:close/>
                <a:moveTo>
                  <a:pt x="5194" y="547"/>
                </a:moveTo>
                <a:lnTo>
                  <a:pt x="5190" y="559"/>
                </a:lnTo>
                <a:lnTo>
                  <a:pt x="5163" y="547"/>
                </a:lnTo>
                <a:lnTo>
                  <a:pt x="5165" y="536"/>
                </a:lnTo>
                <a:lnTo>
                  <a:pt x="5192" y="547"/>
                </a:lnTo>
                <a:lnTo>
                  <a:pt x="5194" y="547"/>
                </a:lnTo>
                <a:close/>
                <a:moveTo>
                  <a:pt x="5192" y="547"/>
                </a:moveTo>
                <a:lnTo>
                  <a:pt x="5192" y="547"/>
                </a:lnTo>
                <a:lnTo>
                  <a:pt x="5194" y="547"/>
                </a:lnTo>
                <a:lnTo>
                  <a:pt x="5192" y="547"/>
                </a:lnTo>
                <a:close/>
                <a:moveTo>
                  <a:pt x="5219" y="582"/>
                </a:moveTo>
                <a:lnTo>
                  <a:pt x="5219" y="582"/>
                </a:lnTo>
                <a:lnTo>
                  <a:pt x="5190" y="557"/>
                </a:lnTo>
                <a:lnTo>
                  <a:pt x="5194" y="547"/>
                </a:lnTo>
                <a:lnTo>
                  <a:pt x="5221" y="572"/>
                </a:lnTo>
                <a:lnTo>
                  <a:pt x="5219" y="582"/>
                </a:lnTo>
                <a:close/>
                <a:moveTo>
                  <a:pt x="5219" y="582"/>
                </a:moveTo>
                <a:lnTo>
                  <a:pt x="5219" y="582"/>
                </a:lnTo>
                <a:close/>
                <a:moveTo>
                  <a:pt x="5219" y="582"/>
                </a:moveTo>
                <a:lnTo>
                  <a:pt x="5219" y="578"/>
                </a:lnTo>
                <a:lnTo>
                  <a:pt x="5219" y="582"/>
                </a:lnTo>
                <a:close/>
                <a:moveTo>
                  <a:pt x="5219" y="582"/>
                </a:moveTo>
                <a:lnTo>
                  <a:pt x="5219" y="582"/>
                </a:lnTo>
                <a:close/>
                <a:moveTo>
                  <a:pt x="5242" y="593"/>
                </a:moveTo>
                <a:lnTo>
                  <a:pt x="5240" y="593"/>
                </a:lnTo>
                <a:lnTo>
                  <a:pt x="5219" y="582"/>
                </a:lnTo>
                <a:lnTo>
                  <a:pt x="5221" y="572"/>
                </a:lnTo>
                <a:lnTo>
                  <a:pt x="5242" y="583"/>
                </a:lnTo>
                <a:lnTo>
                  <a:pt x="5242" y="593"/>
                </a:lnTo>
                <a:close/>
                <a:moveTo>
                  <a:pt x="5242" y="583"/>
                </a:moveTo>
                <a:lnTo>
                  <a:pt x="5255" y="589"/>
                </a:lnTo>
                <a:lnTo>
                  <a:pt x="5242" y="593"/>
                </a:lnTo>
                <a:lnTo>
                  <a:pt x="5242" y="583"/>
                </a:lnTo>
                <a:close/>
                <a:moveTo>
                  <a:pt x="2822" y="1213"/>
                </a:moveTo>
                <a:lnTo>
                  <a:pt x="2822" y="1213"/>
                </a:lnTo>
                <a:lnTo>
                  <a:pt x="5240" y="583"/>
                </a:lnTo>
                <a:lnTo>
                  <a:pt x="5242" y="593"/>
                </a:lnTo>
                <a:lnTo>
                  <a:pt x="2822" y="1223"/>
                </a:lnTo>
                <a:lnTo>
                  <a:pt x="2822" y="1213"/>
                </a:lnTo>
                <a:close/>
                <a:moveTo>
                  <a:pt x="2822" y="1213"/>
                </a:moveTo>
                <a:lnTo>
                  <a:pt x="2822" y="1213"/>
                </a:lnTo>
                <a:close/>
                <a:moveTo>
                  <a:pt x="760" y="2061"/>
                </a:moveTo>
                <a:lnTo>
                  <a:pt x="760" y="2052"/>
                </a:lnTo>
                <a:lnTo>
                  <a:pt x="2822" y="1213"/>
                </a:lnTo>
                <a:lnTo>
                  <a:pt x="2822" y="1223"/>
                </a:lnTo>
                <a:lnTo>
                  <a:pt x="762" y="2063"/>
                </a:lnTo>
                <a:lnTo>
                  <a:pt x="760" y="2061"/>
                </a:lnTo>
                <a:close/>
                <a:moveTo>
                  <a:pt x="762" y="2063"/>
                </a:moveTo>
                <a:lnTo>
                  <a:pt x="760" y="2063"/>
                </a:lnTo>
                <a:lnTo>
                  <a:pt x="760" y="2061"/>
                </a:lnTo>
                <a:lnTo>
                  <a:pt x="762" y="206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5" name="Freeform 67"/>
          <p:cNvSpPr/>
          <p:nvPr/>
        </p:nvSpPr>
        <p:spPr bwMode="auto">
          <a:xfrm>
            <a:off x="8477250" y="2589213"/>
            <a:ext cx="601663" cy="3036887"/>
          </a:xfrm>
          <a:custGeom>
            <a:gdLst>
              <a:gd name="T0" fmla="*/ 2147483647 w 379"/>
              <a:gd name="T1" fmla="*/ 0 h 1913"/>
              <a:gd name="T2" fmla="*/ 2147483647 w 379"/>
              <a:gd name="T3" fmla="*/ 2147483647 h 1913"/>
              <a:gd name="T4" fmla="*/ 2147483647 w 379"/>
              <a:gd name="T5" fmla="*/ 2147483647 h 1913"/>
              <a:gd name="T6" fmla="*/ 2147483647 w 379"/>
              <a:gd name="T7" fmla="*/ 2147483647 h 1913"/>
              <a:gd name="T8" fmla="*/ 2147483647 w 379"/>
              <a:gd name="T9" fmla="*/ 2147483647 h 1913"/>
              <a:gd name="T10" fmla="*/ 2147483647 w 379"/>
              <a:gd name="T11" fmla="*/ 2147483647 h 1913"/>
              <a:gd name="T12" fmla="*/ 2147483647 w 379"/>
              <a:gd name="T13" fmla="*/ 2147483647 h 1913"/>
              <a:gd name="T14" fmla="*/ 2147483647 w 379"/>
              <a:gd name="T15" fmla="*/ 2147483647 h 1913"/>
              <a:gd name="T16" fmla="*/ 2147483647 w 379"/>
              <a:gd name="T17" fmla="*/ 2147483647 h 1913"/>
              <a:gd name="T18" fmla="*/ 2147483647 w 379"/>
              <a:gd name="T19" fmla="*/ 2147483647 h 1913"/>
              <a:gd name="T20" fmla="*/ 2147483647 w 379"/>
              <a:gd name="T21" fmla="*/ 2147483647 h 1913"/>
              <a:gd name="T22" fmla="*/ 2147483647 w 379"/>
              <a:gd name="T23" fmla="*/ 2147483647 h 1913"/>
              <a:gd name="T24" fmla="*/ 2147483647 w 379"/>
              <a:gd name="T25" fmla="*/ 2147483647 h 1913"/>
              <a:gd name="T26" fmla="*/ 2147483647 w 379"/>
              <a:gd name="T27" fmla="*/ 2147483647 h 1913"/>
              <a:gd name="T28" fmla="*/ 2147483647 w 379"/>
              <a:gd name="T29" fmla="*/ 2147483647 h 1913"/>
              <a:gd name="T30" fmla="*/ 2147483647 w 379"/>
              <a:gd name="T31" fmla="*/ 2147483647 h 1913"/>
              <a:gd name="T32" fmla="*/ 2147483647 w 379"/>
              <a:gd name="T33" fmla="*/ 2147483647 h 1913"/>
              <a:gd name="T34" fmla="*/ 2147483647 w 379"/>
              <a:gd name="T35" fmla="*/ 2147483647 h 1913"/>
              <a:gd name="T36" fmla="*/ 2147483647 w 379"/>
              <a:gd name="T37" fmla="*/ 2147483647 h 1913"/>
              <a:gd name="T38" fmla="*/ 2147483647 w 379"/>
              <a:gd name="T39" fmla="*/ 2147483647 h 1913"/>
              <a:gd name="T40" fmla="*/ 2147483647 w 379"/>
              <a:gd name="T41" fmla="*/ 2147483647 h 1913"/>
              <a:gd name="T42" fmla="*/ 2147483647 w 379"/>
              <a:gd name="T43" fmla="*/ 2147483647 h 1913"/>
              <a:gd name="T44" fmla="*/ 2147483647 w 379"/>
              <a:gd name="T45" fmla="*/ 2147483647 h 1913"/>
              <a:gd name="T46" fmla="*/ 2147483647 w 379"/>
              <a:gd name="T47" fmla="*/ 2147483647 h 1913"/>
              <a:gd name="T48" fmla="*/ 2147483647 w 379"/>
              <a:gd name="T49" fmla="*/ 2147483647 h 1913"/>
              <a:gd name="T50" fmla="*/ 2147483647 w 379"/>
              <a:gd name="T51" fmla="*/ 2147483647 h 1913"/>
              <a:gd name="T52" fmla="*/ 2147483647 w 379"/>
              <a:gd name="T53" fmla="*/ 2147483647 h 1913"/>
              <a:gd name="T54" fmla="*/ 2147483647 w 379"/>
              <a:gd name="T55" fmla="*/ 2147483647 h 1913"/>
              <a:gd name="T56" fmla="*/ 2147483647 w 379"/>
              <a:gd name="T57" fmla="*/ 2147483647 h 1913"/>
              <a:gd name="T58" fmla="*/ 2147483647 w 379"/>
              <a:gd name="T59" fmla="*/ 2147483647 h 1913"/>
              <a:gd name="T60" fmla="*/ 0 w 379"/>
              <a:gd name="T61" fmla="*/ 2147483647 h 1913"/>
              <a:gd name="T62" fmla="*/ 0 w 379"/>
              <a:gd name="T63" fmla="*/ 2147483647 h 1913"/>
              <a:gd name="T64" fmla="*/ 2147483647 w 379"/>
              <a:gd name="T65" fmla="*/ 2147483647 h 1913"/>
              <a:gd name="T66" fmla="*/ 2147483647 w 379"/>
              <a:gd name="T67" fmla="*/ 2147483647 h 1913"/>
              <a:gd name="T68" fmla="*/ 2147483647 w 379"/>
              <a:gd name="T69" fmla="*/ 2147483647 h 1913"/>
              <a:gd name="T70" fmla="*/ 2147483647 w 379"/>
              <a:gd name="T71" fmla="*/ 2147483647 h 1913"/>
              <a:gd name="T72" fmla="*/ 2147483647 w 379"/>
              <a:gd name="T73" fmla="*/ 2147483647 h 1913"/>
              <a:gd name="T74" fmla="*/ 2147483647 w 379"/>
              <a:gd name="T75" fmla="*/ 2147483647 h 1913"/>
              <a:gd name="T76" fmla="*/ 2147483647 w 379"/>
              <a:gd name="T77" fmla="*/ 2147483647 h 1913"/>
              <a:gd name="T78" fmla="*/ 2147483647 w 379"/>
              <a:gd name="T79" fmla="*/ 2147483647 h 1913"/>
              <a:gd name="T80" fmla="*/ 2147483647 w 379"/>
              <a:gd name="T81" fmla="*/ 2147483647 h 1913"/>
              <a:gd name="T82" fmla="*/ 2147483647 w 379"/>
              <a:gd name="T83" fmla="*/ 2147483647 h 1913"/>
              <a:gd name="T84" fmla="*/ 2147483647 w 379"/>
              <a:gd name="T85" fmla="*/ 2147483647 h 1913"/>
              <a:gd name="T86" fmla="*/ 2147483647 w 379"/>
              <a:gd name="T87" fmla="*/ 2147483647 h 1913"/>
              <a:gd name="T88" fmla="*/ 2147483647 w 379"/>
              <a:gd name="T89" fmla="*/ 2147483647 h 1913"/>
              <a:gd name="T90" fmla="*/ 2147483647 w 379"/>
              <a:gd name="T91" fmla="*/ 2147483647 h 1913"/>
              <a:gd name="T92" fmla="*/ 2147483647 w 379"/>
              <a:gd name="T93" fmla="*/ 2147483647 h 1913"/>
              <a:gd name="T94" fmla="*/ 2147483647 w 379"/>
              <a:gd name="T95" fmla="*/ 2147483647 h 1913"/>
              <a:gd name="T96" fmla="*/ 2147483647 w 379"/>
              <a:gd name="T97" fmla="*/ 2147483647 h 1913"/>
              <a:gd name="T98" fmla="*/ 2147483647 w 379"/>
              <a:gd name="T99" fmla="*/ 2147483647 h 1913"/>
              <a:gd name="T100" fmla="*/ 2147483647 w 379"/>
              <a:gd name="T101" fmla="*/ 2147483647 h 1913"/>
              <a:gd name="T102" fmla="*/ 2147483647 w 379"/>
              <a:gd name="T103" fmla="*/ 2147483647 h 1913"/>
              <a:gd name="T104" fmla="*/ 2147483647 w 379"/>
              <a:gd name="T105" fmla="*/ 2147483647 h 1913"/>
              <a:gd name="T106" fmla="*/ 2147483647 w 379"/>
              <a:gd name="T107" fmla="*/ 2147483647 h 1913"/>
              <a:gd name="T108" fmla="*/ 2147483647 w 379"/>
              <a:gd name="T109" fmla="*/ 2147483647 h 1913"/>
              <a:gd name="T110" fmla="*/ 2147483647 w 379"/>
              <a:gd name="T111" fmla="*/ 2147483647 h 1913"/>
              <a:gd name="T112" fmla="*/ 2147483647 w 379"/>
              <a:gd name="T113" fmla="*/ 2147483647 h 1913"/>
              <a:gd name="T114" fmla="*/ 2147483647 w 379"/>
              <a:gd name="T115" fmla="*/ 2147483647 h 1913"/>
              <a:gd name="T116" fmla="*/ 2147483647 w 379"/>
              <a:gd name="T117" fmla="*/ 2147483647 h 1913"/>
              <a:gd name="T118" fmla="*/ 2147483647 w 379"/>
              <a:gd name="T119" fmla="*/ 2147483647 h 1913"/>
              <a:gd name="T120" fmla="*/ 2147483647 w 379"/>
              <a:gd name="T121" fmla="*/ 2147483647 h 1913"/>
              <a:gd name="T122" fmla="*/ 2147483647 w 379"/>
              <a:gd name="T123" fmla="*/ 2147483647 h 1913"/>
              <a:gd name="T124" fmla="*/ 2147483647 w 379"/>
              <a:gd name="T125" fmla="*/ 0 h 19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9"/>
              <a:gd name="T190" fmla="*/ 0 h 1913"/>
              <a:gd name="T191" fmla="*/ 379 w 379"/>
              <a:gd name="T192" fmla="*/ 1913 h 1913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9" h="1912">
                <a:moveTo>
                  <a:pt x="379" y="0"/>
                </a:moveTo>
                <a:lnTo>
                  <a:pt x="379" y="21"/>
                </a:lnTo>
                <a:lnTo>
                  <a:pt x="379" y="46"/>
                </a:lnTo>
                <a:lnTo>
                  <a:pt x="372" y="69"/>
                </a:lnTo>
                <a:lnTo>
                  <a:pt x="372" y="92"/>
                </a:lnTo>
                <a:lnTo>
                  <a:pt x="364" y="103"/>
                </a:lnTo>
                <a:lnTo>
                  <a:pt x="364" y="128"/>
                </a:lnTo>
                <a:lnTo>
                  <a:pt x="358" y="149"/>
                </a:lnTo>
                <a:lnTo>
                  <a:pt x="351" y="174"/>
                </a:lnTo>
                <a:lnTo>
                  <a:pt x="345" y="197"/>
                </a:lnTo>
                <a:lnTo>
                  <a:pt x="335" y="209"/>
                </a:lnTo>
                <a:lnTo>
                  <a:pt x="322" y="232"/>
                </a:lnTo>
                <a:lnTo>
                  <a:pt x="316" y="255"/>
                </a:lnTo>
                <a:lnTo>
                  <a:pt x="301" y="280"/>
                </a:lnTo>
                <a:lnTo>
                  <a:pt x="295" y="301"/>
                </a:lnTo>
                <a:lnTo>
                  <a:pt x="282" y="313"/>
                </a:lnTo>
                <a:lnTo>
                  <a:pt x="266" y="338"/>
                </a:lnTo>
                <a:lnTo>
                  <a:pt x="253" y="359"/>
                </a:lnTo>
                <a:lnTo>
                  <a:pt x="238" y="384"/>
                </a:lnTo>
                <a:lnTo>
                  <a:pt x="224" y="395"/>
                </a:lnTo>
                <a:lnTo>
                  <a:pt x="203" y="420"/>
                </a:lnTo>
                <a:lnTo>
                  <a:pt x="190" y="441"/>
                </a:lnTo>
                <a:lnTo>
                  <a:pt x="168" y="453"/>
                </a:lnTo>
                <a:lnTo>
                  <a:pt x="155" y="478"/>
                </a:lnTo>
                <a:lnTo>
                  <a:pt x="134" y="501"/>
                </a:lnTo>
                <a:lnTo>
                  <a:pt x="113" y="512"/>
                </a:lnTo>
                <a:lnTo>
                  <a:pt x="92" y="535"/>
                </a:lnTo>
                <a:lnTo>
                  <a:pt x="71" y="560"/>
                </a:lnTo>
                <a:lnTo>
                  <a:pt x="49" y="572"/>
                </a:lnTo>
                <a:lnTo>
                  <a:pt x="23" y="593"/>
                </a:lnTo>
                <a:lnTo>
                  <a:pt x="0" y="618"/>
                </a:lnTo>
                <a:lnTo>
                  <a:pt x="0" y="1913"/>
                </a:lnTo>
                <a:lnTo>
                  <a:pt x="23" y="1888"/>
                </a:lnTo>
                <a:lnTo>
                  <a:pt x="49" y="1865"/>
                </a:lnTo>
                <a:lnTo>
                  <a:pt x="71" y="1854"/>
                </a:lnTo>
                <a:lnTo>
                  <a:pt x="92" y="1831"/>
                </a:lnTo>
                <a:lnTo>
                  <a:pt x="113" y="1806"/>
                </a:lnTo>
                <a:lnTo>
                  <a:pt x="134" y="1794"/>
                </a:lnTo>
                <a:lnTo>
                  <a:pt x="155" y="1773"/>
                </a:lnTo>
                <a:lnTo>
                  <a:pt x="168" y="1748"/>
                </a:lnTo>
                <a:lnTo>
                  <a:pt x="190" y="1737"/>
                </a:lnTo>
                <a:lnTo>
                  <a:pt x="203" y="1712"/>
                </a:lnTo>
                <a:lnTo>
                  <a:pt x="224" y="1691"/>
                </a:lnTo>
                <a:lnTo>
                  <a:pt x="238" y="1679"/>
                </a:lnTo>
                <a:lnTo>
                  <a:pt x="253" y="1654"/>
                </a:lnTo>
                <a:lnTo>
                  <a:pt x="266" y="1633"/>
                </a:lnTo>
                <a:lnTo>
                  <a:pt x="282" y="1608"/>
                </a:lnTo>
                <a:lnTo>
                  <a:pt x="295" y="1597"/>
                </a:lnTo>
                <a:lnTo>
                  <a:pt x="301" y="1574"/>
                </a:lnTo>
                <a:lnTo>
                  <a:pt x="316" y="1550"/>
                </a:lnTo>
                <a:lnTo>
                  <a:pt x="322" y="1527"/>
                </a:lnTo>
                <a:lnTo>
                  <a:pt x="335" y="1503"/>
                </a:lnTo>
                <a:lnTo>
                  <a:pt x="345" y="1493"/>
                </a:lnTo>
                <a:lnTo>
                  <a:pt x="351" y="1468"/>
                </a:lnTo>
                <a:lnTo>
                  <a:pt x="358" y="1445"/>
                </a:lnTo>
                <a:lnTo>
                  <a:pt x="364" y="1422"/>
                </a:lnTo>
                <a:lnTo>
                  <a:pt x="364" y="1399"/>
                </a:lnTo>
                <a:lnTo>
                  <a:pt x="372" y="1387"/>
                </a:lnTo>
                <a:lnTo>
                  <a:pt x="372" y="1362"/>
                </a:lnTo>
                <a:lnTo>
                  <a:pt x="379" y="1341"/>
                </a:lnTo>
                <a:lnTo>
                  <a:pt x="379" y="1316"/>
                </a:lnTo>
                <a:lnTo>
                  <a:pt x="379" y="1293"/>
                </a:lnTo>
                <a:lnTo>
                  <a:pt x="379" y="0"/>
                </a:lnTo>
                <a:close/>
              </a:path>
            </a:pathLst>
          </a:custGeom>
          <a:solidFill>
            <a:srgbClr val="8183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6" name="Freeform 68"/>
          <p:cNvSpPr>
            <a:spLocks noEditPoints="1"/>
          </p:cNvSpPr>
          <p:nvPr/>
        </p:nvSpPr>
        <p:spPr bwMode="auto">
          <a:xfrm>
            <a:off x="8474075" y="2589213"/>
            <a:ext cx="608013" cy="3052762"/>
          </a:xfrm>
          <a:custGeom>
            <a:gdLst>
              <a:gd name="T0" fmla="*/ 2147483647 w 383"/>
              <a:gd name="T1" fmla="*/ 2147483647 h 1923"/>
              <a:gd name="T2" fmla="*/ 2147483647 w 383"/>
              <a:gd name="T3" fmla="*/ 2147483647 h 1923"/>
              <a:gd name="T4" fmla="*/ 2147483647 w 383"/>
              <a:gd name="T5" fmla="*/ 2147483647 h 1923"/>
              <a:gd name="T6" fmla="*/ 2147483647 w 383"/>
              <a:gd name="T7" fmla="*/ 2147483647 h 1923"/>
              <a:gd name="T8" fmla="*/ 2147483647 w 383"/>
              <a:gd name="T9" fmla="*/ 2147483647 h 1923"/>
              <a:gd name="T10" fmla="*/ 2147483647 w 383"/>
              <a:gd name="T11" fmla="*/ 2147483647 h 1923"/>
              <a:gd name="T12" fmla="*/ 2147483647 w 383"/>
              <a:gd name="T13" fmla="*/ 2147483647 h 1923"/>
              <a:gd name="T14" fmla="*/ 2147483647 w 383"/>
              <a:gd name="T15" fmla="*/ 2147483647 h 1923"/>
              <a:gd name="T16" fmla="*/ 2147483647 w 383"/>
              <a:gd name="T17" fmla="*/ 2147483647 h 1923"/>
              <a:gd name="T18" fmla="*/ 2147483647 w 383"/>
              <a:gd name="T19" fmla="*/ 2147483647 h 1923"/>
              <a:gd name="T20" fmla="*/ 2147483647 w 383"/>
              <a:gd name="T21" fmla="*/ 2147483647 h 1923"/>
              <a:gd name="T22" fmla="*/ 2147483647 w 383"/>
              <a:gd name="T23" fmla="*/ 2147483647 h 1923"/>
              <a:gd name="T24" fmla="*/ 2147483647 w 383"/>
              <a:gd name="T25" fmla="*/ 2147483647 h 1923"/>
              <a:gd name="T26" fmla="*/ 2147483647 w 383"/>
              <a:gd name="T27" fmla="*/ 2147483647 h 1923"/>
              <a:gd name="T28" fmla="*/ 2147483647 w 383"/>
              <a:gd name="T29" fmla="*/ 2147483647 h 1923"/>
              <a:gd name="T30" fmla="*/ 2147483647 w 383"/>
              <a:gd name="T31" fmla="*/ 2147483647 h 1923"/>
              <a:gd name="T32" fmla="*/ 2147483647 w 383"/>
              <a:gd name="T33" fmla="*/ 2147483647 h 1923"/>
              <a:gd name="T34" fmla="*/ 2147483647 w 383"/>
              <a:gd name="T35" fmla="*/ 2147483647 h 1923"/>
              <a:gd name="T36" fmla="*/ 2147483647 w 383"/>
              <a:gd name="T37" fmla="*/ 2147483647 h 1923"/>
              <a:gd name="T38" fmla="*/ 2147483647 w 383"/>
              <a:gd name="T39" fmla="*/ 2147483647 h 1923"/>
              <a:gd name="T40" fmla="*/ 2147483647 w 383"/>
              <a:gd name="T41" fmla="*/ 2147483647 h 1923"/>
              <a:gd name="T42" fmla="*/ 2147483647 w 383"/>
              <a:gd name="T43" fmla="*/ 2147483647 h 1923"/>
              <a:gd name="T44" fmla="*/ 2147483647 w 383"/>
              <a:gd name="T45" fmla="*/ 2147483647 h 1923"/>
              <a:gd name="T46" fmla="*/ 2147483647 w 383"/>
              <a:gd name="T47" fmla="*/ 2147483647 h 1923"/>
              <a:gd name="T48" fmla="*/ 2147483647 w 383"/>
              <a:gd name="T49" fmla="*/ 2147483647 h 1923"/>
              <a:gd name="T50" fmla="*/ 2147483647 w 383"/>
              <a:gd name="T51" fmla="*/ 2147483647 h 1923"/>
              <a:gd name="T52" fmla="*/ 2147483647 w 383"/>
              <a:gd name="T53" fmla="*/ 2147483647 h 1923"/>
              <a:gd name="T54" fmla="*/ 2147483647 w 383"/>
              <a:gd name="T55" fmla="*/ 2147483647 h 1923"/>
              <a:gd name="T56" fmla="*/ 2147483647 w 383"/>
              <a:gd name="T57" fmla="*/ 2147483647 h 1923"/>
              <a:gd name="T58" fmla="*/ 0 w 383"/>
              <a:gd name="T59" fmla="*/ 2147483647 h 1923"/>
              <a:gd name="T60" fmla="*/ 2147483647 w 383"/>
              <a:gd name="T61" fmla="*/ 2147483647 h 1923"/>
              <a:gd name="T62" fmla="*/ 2147483647 w 383"/>
              <a:gd name="T63" fmla="*/ 2147483647 h 1923"/>
              <a:gd name="T64" fmla="*/ 2147483647 w 383"/>
              <a:gd name="T65" fmla="*/ 2147483647 h 1923"/>
              <a:gd name="T66" fmla="*/ 2147483647 w 383"/>
              <a:gd name="T67" fmla="*/ 2147483647 h 1923"/>
              <a:gd name="T68" fmla="*/ 2147483647 w 383"/>
              <a:gd name="T69" fmla="*/ 2147483647 h 1923"/>
              <a:gd name="T70" fmla="*/ 2147483647 w 383"/>
              <a:gd name="T71" fmla="*/ 2147483647 h 1923"/>
              <a:gd name="T72" fmla="*/ 2147483647 w 383"/>
              <a:gd name="T73" fmla="*/ 2147483647 h 1923"/>
              <a:gd name="T74" fmla="*/ 2147483647 w 383"/>
              <a:gd name="T75" fmla="*/ 2147483647 h 1923"/>
              <a:gd name="T76" fmla="*/ 2147483647 w 383"/>
              <a:gd name="T77" fmla="*/ 2147483647 h 1923"/>
              <a:gd name="T78" fmla="*/ 2147483647 w 383"/>
              <a:gd name="T79" fmla="*/ 2147483647 h 1923"/>
              <a:gd name="T80" fmla="*/ 2147483647 w 383"/>
              <a:gd name="T81" fmla="*/ 2147483647 h 1923"/>
              <a:gd name="T82" fmla="*/ 2147483647 w 383"/>
              <a:gd name="T83" fmla="*/ 2147483647 h 1923"/>
              <a:gd name="T84" fmla="*/ 2147483647 w 383"/>
              <a:gd name="T85" fmla="*/ 2147483647 h 1923"/>
              <a:gd name="T86" fmla="*/ 2147483647 w 383"/>
              <a:gd name="T87" fmla="*/ 2147483647 h 1923"/>
              <a:gd name="T88" fmla="*/ 2147483647 w 383"/>
              <a:gd name="T89" fmla="*/ 2147483647 h 1923"/>
              <a:gd name="T90" fmla="*/ 2147483647 w 383"/>
              <a:gd name="T91" fmla="*/ 2147483647 h 1923"/>
              <a:gd name="T92" fmla="*/ 2147483647 w 383"/>
              <a:gd name="T93" fmla="*/ 2147483647 h 1923"/>
              <a:gd name="T94" fmla="*/ 2147483647 w 383"/>
              <a:gd name="T95" fmla="*/ 2147483647 h 1923"/>
              <a:gd name="T96" fmla="*/ 2147483647 w 383"/>
              <a:gd name="T97" fmla="*/ 2147483647 h 1923"/>
              <a:gd name="T98" fmla="*/ 2147483647 w 383"/>
              <a:gd name="T99" fmla="*/ 2147483647 h 1923"/>
              <a:gd name="T100" fmla="*/ 2147483647 w 383"/>
              <a:gd name="T101" fmla="*/ 2147483647 h 1923"/>
              <a:gd name="T102" fmla="*/ 2147483647 w 383"/>
              <a:gd name="T103" fmla="*/ 2147483647 h 1923"/>
              <a:gd name="T104" fmla="*/ 2147483647 w 383"/>
              <a:gd name="T105" fmla="*/ 2147483647 h 1923"/>
              <a:gd name="T106" fmla="*/ 2147483647 w 383"/>
              <a:gd name="T107" fmla="*/ 2147483647 h 1923"/>
              <a:gd name="T108" fmla="*/ 2147483647 w 383"/>
              <a:gd name="T109" fmla="*/ 2147483647 h 1923"/>
              <a:gd name="T110" fmla="*/ 2147483647 w 383"/>
              <a:gd name="T111" fmla="*/ 2147483647 h 1923"/>
              <a:gd name="T112" fmla="*/ 2147483647 w 383"/>
              <a:gd name="T113" fmla="*/ 2147483647 h 1923"/>
              <a:gd name="T114" fmla="*/ 2147483647 w 383"/>
              <a:gd name="T115" fmla="*/ 2147483647 h 1923"/>
              <a:gd name="T116" fmla="*/ 2147483647 w 383"/>
              <a:gd name="T117" fmla="*/ 2147483647 h 19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3"/>
              <a:gd name="T178" fmla="*/ 0 h 1923"/>
              <a:gd name="T179" fmla="*/ 383 w 383"/>
              <a:gd name="T180" fmla="*/ 1923 h 1923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3" h="1923">
                <a:moveTo>
                  <a:pt x="378" y="21"/>
                </a:moveTo>
                <a:lnTo>
                  <a:pt x="378" y="0"/>
                </a:lnTo>
                <a:lnTo>
                  <a:pt x="383" y="0"/>
                </a:lnTo>
                <a:lnTo>
                  <a:pt x="383" y="21"/>
                </a:lnTo>
                <a:lnTo>
                  <a:pt x="378" y="21"/>
                </a:lnTo>
                <a:close/>
                <a:moveTo>
                  <a:pt x="378" y="21"/>
                </a:moveTo>
                <a:lnTo>
                  <a:pt x="381" y="21"/>
                </a:lnTo>
                <a:lnTo>
                  <a:pt x="378" y="21"/>
                </a:lnTo>
                <a:close/>
                <a:moveTo>
                  <a:pt x="383" y="48"/>
                </a:moveTo>
                <a:lnTo>
                  <a:pt x="378" y="46"/>
                </a:lnTo>
                <a:lnTo>
                  <a:pt x="378" y="21"/>
                </a:lnTo>
                <a:lnTo>
                  <a:pt x="383" y="21"/>
                </a:lnTo>
                <a:lnTo>
                  <a:pt x="383" y="46"/>
                </a:lnTo>
                <a:lnTo>
                  <a:pt x="383" y="48"/>
                </a:lnTo>
                <a:close/>
                <a:moveTo>
                  <a:pt x="383" y="46"/>
                </a:moveTo>
                <a:lnTo>
                  <a:pt x="383" y="48"/>
                </a:lnTo>
                <a:lnTo>
                  <a:pt x="383" y="46"/>
                </a:lnTo>
                <a:close/>
                <a:moveTo>
                  <a:pt x="370" y="69"/>
                </a:moveTo>
                <a:lnTo>
                  <a:pt x="372" y="65"/>
                </a:lnTo>
                <a:lnTo>
                  <a:pt x="378" y="44"/>
                </a:lnTo>
                <a:lnTo>
                  <a:pt x="383" y="48"/>
                </a:lnTo>
                <a:lnTo>
                  <a:pt x="378" y="71"/>
                </a:lnTo>
                <a:lnTo>
                  <a:pt x="370" y="69"/>
                </a:lnTo>
                <a:close/>
                <a:moveTo>
                  <a:pt x="370" y="69"/>
                </a:moveTo>
                <a:lnTo>
                  <a:pt x="370" y="67"/>
                </a:lnTo>
                <a:lnTo>
                  <a:pt x="372" y="65"/>
                </a:lnTo>
                <a:lnTo>
                  <a:pt x="370" y="69"/>
                </a:lnTo>
                <a:close/>
                <a:moveTo>
                  <a:pt x="370" y="69"/>
                </a:moveTo>
                <a:lnTo>
                  <a:pt x="374" y="69"/>
                </a:lnTo>
                <a:lnTo>
                  <a:pt x="370" y="69"/>
                </a:lnTo>
                <a:close/>
                <a:moveTo>
                  <a:pt x="370" y="69"/>
                </a:moveTo>
                <a:lnTo>
                  <a:pt x="370" y="67"/>
                </a:lnTo>
                <a:lnTo>
                  <a:pt x="372" y="65"/>
                </a:lnTo>
                <a:lnTo>
                  <a:pt x="370" y="69"/>
                </a:lnTo>
                <a:close/>
                <a:moveTo>
                  <a:pt x="376" y="96"/>
                </a:moveTo>
                <a:lnTo>
                  <a:pt x="370" y="92"/>
                </a:lnTo>
                <a:lnTo>
                  <a:pt x="370" y="69"/>
                </a:lnTo>
                <a:lnTo>
                  <a:pt x="378" y="69"/>
                </a:lnTo>
                <a:lnTo>
                  <a:pt x="378" y="92"/>
                </a:lnTo>
                <a:lnTo>
                  <a:pt x="376" y="96"/>
                </a:lnTo>
                <a:close/>
                <a:moveTo>
                  <a:pt x="378" y="92"/>
                </a:moveTo>
                <a:lnTo>
                  <a:pt x="378" y="96"/>
                </a:lnTo>
                <a:lnTo>
                  <a:pt x="376" y="96"/>
                </a:lnTo>
                <a:lnTo>
                  <a:pt x="378" y="92"/>
                </a:lnTo>
                <a:close/>
                <a:moveTo>
                  <a:pt x="362" y="103"/>
                </a:moveTo>
                <a:lnTo>
                  <a:pt x="364" y="100"/>
                </a:lnTo>
                <a:lnTo>
                  <a:pt x="372" y="88"/>
                </a:lnTo>
                <a:lnTo>
                  <a:pt x="376" y="96"/>
                </a:lnTo>
                <a:lnTo>
                  <a:pt x="368" y="107"/>
                </a:lnTo>
                <a:lnTo>
                  <a:pt x="362" y="103"/>
                </a:lnTo>
                <a:close/>
                <a:moveTo>
                  <a:pt x="362" y="103"/>
                </a:moveTo>
                <a:lnTo>
                  <a:pt x="362" y="101"/>
                </a:lnTo>
                <a:lnTo>
                  <a:pt x="364" y="100"/>
                </a:lnTo>
                <a:lnTo>
                  <a:pt x="362" y="103"/>
                </a:lnTo>
                <a:close/>
                <a:moveTo>
                  <a:pt x="362" y="103"/>
                </a:moveTo>
                <a:lnTo>
                  <a:pt x="366" y="103"/>
                </a:lnTo>
                <a:lnTo>
                  <a:pt x="362" y="103"/>
                </a:lnTo>
                <a:close/>
                <a:moveTo>
                  <a:pt x="362" y="103"/>
                </a:moveTo>
                <a:lnTo>
                  <a:pt x="362" y="101"/>
                </a:lnTo>
                <a:lnTo>
                  <a:pt x="364" y="100"/>
                </a:lnTo>
                <a:lnTo>
                  <a:pt x="362" y="103"/>
                </a:lnTo>
                <a:close/>
                <a:moveTo>
                  <a:pt x="370" y="130"/>
                </a:moveTo>
                <a:lnTo>
                  <a:pt x="362" y="128"/>
                </a:lnTo>
                <a:lnTo>
                  <a:pt x="362" y="103"/>
                </a:lnTo>
                <a:lnTo>
                  <a:pt x="370" y="103"/>
                </a:lnTo>
                <a:lnTo>
                  <a:pt x="370" y="128"/>
                </a:lnTo>
                <a:lnTo>
                  <a:pt x="370" y="130"/>
                </a:lnTo>
                <a:close/>
                <a:moveTo>
                  <a:pt x="370" y="128"/>
                </a:moveTo>
                <a:lnTo>
                  <a:pt x="370" y="128"/>
                </a:lnTo>
                <a:lnTo>
                  <a:pt x="370" y="130"/>
                </a:lnTo>
                <a:lnTo>
                  <a:pt x="370" y="128"/>
                </a:lnTo>
                <a:close/>
                <a:moveTo>
                  <a:pt x="357" y="148"/>
                </a:moveTo>
                <a:lnTo>
                  <a:pt x="357" y="148"/>
                </a:lnTo>
                <a:lnTo>
                  <a:pt x="364" y="125"/>
                </a:lnTo>
                <a:lnTo>
                  <a:pt x="370" y="130"/>
                </a:lnTo>
                <a:lnTo>
                  <a:pt x="362" y="153"/>
                </a:lnTo>
                <a:lnTo>
                  <a:pt x="357" y="148"/>
                </a:lnTo>
                <a:close/>
                <a:moveTo>
                  <a:pt x="357" y="148"/>
                </a:moveTo>
                <a:lnTo>
                  <a:pt x="357" y="148"/>
                </a:lnTo>
                <a:close/>
                <a:moveTo>
                  <a:pt x="357" y="148"/>
                </a:moveTo>
                <a:lnTo>
                  <a:pt x="360" y="149"/>
                </a:lnTo>
                <a:lnTo>
                  <a:pt x="357" y="148"/>
                </a:lnTo>
                <a:close/>
                <a:moveTo>
                  <a:pt x="357" y="148"/>
                </a:moveTo>
                <a:lnTo>
                  <a:pt x="357" y="148"/>
                </a:lnTo>
                <a:close/>
                <a:moveTo>
                  <a:pt x="357" y="176"/>
                </a:moveTo>
                <a:lnTo>
                  <a:pt x="349" y="172"/>
                </a:lnTo>
                <a:lnTo>
                  <a:pt x="357" y="148"/>
                </a:lnTo>
                <a:lnTo>
                  <a:pt x="362" y="153"/>
                </a:lnTo>
                <a:lnTo>
                  <a:pt x="357" y="176"/>
                </a:lnTo>
                <a:close/>
                <a:moveTo>
                  <a:pt x="357" y="176"/>
                </a:moveTo>
                <a:lnTo>
                  <a:pt x="357" y="176"/>
                </a:lnTo>
                <a:close/>
                <a:moveTo>
                  <a:pt x="349" y="201"/>
                </a:moveTo>
                <a:lnTo>
                  <a:pt x="343" y="194"/>
                </a:lnTo>
                <a:lnTo>
                  <a:pt x="349" y="172"/>
                </a:lnTo>
                <a:lnTo>
                  <a:pt x="357" y="176"/>
                </a:lnTo>
                <a:lnTo>
                  <a:pt x="349" y="199"/>
                </a:lnTo>
                <a:lnTo>
                  <a:pt x="349" y="201"/>
                </a:lnTo>
                <a:close/>
                <a:moveTo>
                  <a:pt x="349" y="199"/>
                </a:moveTo>
                <a:lnTo>
                  <a:pt x="349" y="201"/>
                </a:lnTo>
                <a:lnTo>
                  <a:pt x="349" y="199"/>
                </a:lnTo>
                <a:close/>
                <a:moveTo>
                  <a:pt x="343" y="194"/>
                </a:moveTo>
                <a:lnTo>
                  <a:pt x="347" y="197"/>
                </a:lnTo>
                <a:lnTo>
                  <a:pt x="343" y="194"/>
                </a:lnTo>
                <a:close/>
                <a:moveTo>
                  <a:pt x="349" y="199"/>
                </a:moveTo>
                <a:lnTo>
                  <a:pt x="349" y="201"/>
                </a:lnTo>
                <a:lnTo>
                  <a:pt x="349" y="199"/>
                </a:lnTo>
                <a:close/>
                <a:moveTo>
                  <a:pt x="335" y="205"/>
                </a:moveTo>
                <a:lnTo>
                  <a:pt x="335" y="203"/>
                </a:lnTo>
                <a:lnTo>
                  <a:pt x="343" y="194"/>
                </a:lnTo>
                <a:lnTo>
                  <a:pt x="349" y="201"/>
                </a:lnTo>
                <a:lnTo>
                  <a:pt x="341" y="213"/>
                </a:lnTo>
                <a:lnTo>
                  <a:pt x="335" y="205"/>
                </a:lnTo>
                <a:close/>
                <a:moveTo>
                  <a:pt x="335" y="205"/>
                </a:moveTo>
                <a:lnTo>
                  <a:pt x="335" y="205"/>
                </a:lnTo>
                <a:lnTo>
                  <a:pt x="335" y="203"/>
                </a:lnTo>
                <a:lnTo>
                  <a:pt x="335" y="205"/>
                </a:lnTo>
                <a:close/>
                <a:moveTo>
                  <a:pt x="322" y="230"/>
                </a:moveTo>
                <a:lnTo>
                  <a:pt x="322" y="228"/>
                </a:lnTo>
                <a:lnTo>
                  <a:pt x="335" y="205"/>
                </a:lnTo>
                <a:lnTo>
                  <a:pt x="341" y="213"/>
                </a:lnTo>
                <a:lnTo>
                  <a:pt x="328" y="236"/>
                </a:lnTo>
                <a:lnTo>
                  <a:pt x="322" y="230"/>
                </a:lnTo>
                <a:close/>
                <a:moveTo>
                  <a:pt x="322" y="230"/>
                </a:moveTo>
                <a:lnTo>
                  <a:pt x="322" y="230"/>
                </a:lnTo>
                <a:lnTo>
                  <a:pt x="322" y="228"/>
                </a:lnTo>
                <a:lnTo>
                  <a:pt x="322" y="230"/>
                </a:lnTo>
                <a:close/>
                <a:moveTo>
                  <a:pt x="322" y="230"/>
                </a:moveTo>
                <a:lnTo>
                  <a:pt x="324" y="232"/>
                </a:lnTo>
                <a:lnTo>
                  <a:pt x="322" y="230"/>
                </a:lnTo>
                <a:close/>
                <a:moveTo>
                  <a:pt x="322" y="230"/>
                </a:moveTo>
                <a:lnTo>
                  <a:pt x="322" y="230"/>
                </a:lnTo>
                <a:lnTo>
                  <a:pt x="322" y="228"/>
                </a:lnTo>
                <a:lnTo>
                  <a:pt x="322" y="230"/>
                </a:lnTo>
                <a:close/>
                <a:moveTo>
                  <a:pt x="320" y="259"/>
                </a:moveTo>
                <a:lnTo>
                  <a:pt x="314" y="253"/>
                </a:lnTo>
                <a:lnTo>
                  <a:pt x="322" y="230"/>
                </a:lnTo>
                <a:lnTo>
                  <a:pt x="328" y="236"/>
                </a:lnTo>
                <a:lnTo>
                  <a:pt x="320" y="257"/>
                </a:lnTo>
                <a:lnTo>
                  <a:pt x="320" y="259"/>
                </a:lnTo>
                <a:close/>
                <a:moveTo>
                  <a:pt x="320" y="257"/>
                </a:moveTo>
                <a:lnTo>
                  <a:pt x="320" y="259"/>
                </a:lnTo>
                <a:lnTo>
                  <a:pt x="320" y="257"/>
                </a:lnTo>
                <a:close/>
                <a:moveTo>
                  <a:pt x="301" y="276"/>
                </a:moveTo>
                <a:lnTo>
                  <a:pt x="301" y="276"/>
                </a:lnTo>
                <a:lnTo>
                  <a:pt x="316" y="251"/>
                </a:lnTo>
                <a:lnTo>
                  <a:pt x="320" y="259"/>
                </a:lnTo>
                <a:lnTo>
                  <a:pt x="305" y="284"/>
                </a:lnTo>
                <a:lnTo>
                  <a:pt x="301" y="276"/>
                </a:lnTo>
                <a:close/>
                <a:moveTo>
                  <a:pt x="301" y="276"/>
                </a:moveTo>
                <a:lnTo>
                  <a:pt x="301" y="276"/>
                </a:lnTo>
                <a:close/>
                <a:moveTo>
                  <a:pt x="301" y="276"/>
                </a:moveTo>
                <a:lnTo>
                  <a:pt x="303" y="280"/>
                </a:lnTo>
                <a:lnTo>
                  <a:pt x="301" y="276"/>
                </a:lnTo>
                <a:close/>
                <a:moveTo>
                  <a:pt x="301" y="276"/>
                </a:moveTo>
                <a:lnTo>
                  <a:pt x="301" y="276"/>
                </a:lnTo>
                <a:close/>
                <a:moveTo>
                  <a:pt x="297" y="307"/>
                </a:moveTo>
                <a:lnTo>
                  <a:pt x="293" y="299"/>
                </a:lnTo>
                <a:lnTo>
                  <a:pt x="301" y="276"/>
                </a:lnTo>
                <a:lnTo>
                  <a:pt x="307" y="282"/>
                </a:lnTo>
                <a:lnTo>
                  <a:pt x="299" y="305"/>
                </a:lnTo>
                <a:lnTo>
                  <a:pt x="297" y="307"/>
                </a:lnTo>
                <a:close/>
                <a:moveTo>
                  <a:pt x="299" y="305"/>
                </a:moveTo>
                <a:lnTo>
                  <a:pt x="299" y="305"/>
                </a:lnTo>
                <a:lnTo>
                  <a:pt x="297" y="307"/>
                </a:lnTo>
                <a:lnTo>
                  <a:pt x="299" y="305"/>
                </a:lnTo>
                <a:close/>
                <a:moveTo>
                  <a:pt x="280" y="309"/>
                </a:moveTo>
                <a:lnTo>
                  <a:pt x="282" y="309"/>
                </a:lnTo>
                <a:lnTo>
                  <a:pt x="295" y="297"/>
                </a:lnTo>
                <a:lnTo>
                  <a:pt x="297" y="307"/>
                </a:lnTo>
                <a:lnTo>
                  <a:pt x="284" y="318"/>
                </a:lnTo>
                <a:lnTo>
                  <a:pt x="280" y="309"/>
                </a:lnTo>
                <a:close/>
                <a:moveTo>
                  <a:pt x="280" y="309"/>
                </a:moveTo>
                <a:lnTo>
                  <a:pt x="282" y="309"/>
                </a:lnTo>
                <a:lnTo>
                  <a:pt x="280" y="309"/>
                </a:lnTo>
                <a:close/>
                <a:moveTo>
                  <a:pt x="280" y="309"/>
                </a:moveTo>
                <a:lnTo>
                  <a:pt x="284" y="313"/>
                </a:lnTo>
                <a:lnTo>
                  <a:pt x="280" y="309"/>
                </a:lnTo>
                <a:close/>
                <a:moveTo>
                  <a:pt x="280" y="309"/>
                </a:moveTo>
                <a:lnTo>
                  <a:pt x="282" y="309"/>
                </a:lnTo>
                <a:lnTo>
                  <a:pt x="280" y="309"/>
                </a:lnTo>
                <a:close/>
                <a:moveTo>
                  <a:pt x="270" y="341"/>
                </a:moveTo>
                <a:lnTo>
                  <a:pt x="266" y="334"/>
                </a:lnTo>
                <a:lnTo>
                  <a:pt x="280" y="309"/>
                </a:lnTo>
                <a:lnTo>
                  <a:pt x="286" y="316"/>
                </a:lnTo>
                <a:lnTo>
                  <a:pt x="270" y="341"/>
                </a:lnTo>
                <a:close/>
                <a:moveTo>
                  <a:pt x="253" y="355"/>
                </a:moveTo>
                <a:lnTo>
                  <a:pt x="266" y="334"/>
                </a:lnTo>
                <a:lnTo>
                  <a:pt x="270" y="341"/>
                </a:lnTo>
                <a:lnTo>
                  <a:pt x="257" y="364"/>
                </a:lnTo>
                <a:lnTo>
                  <a:pt x="253" y="355"/>
                </a:lnTo>
                <a:close/>
                <a:moveTo>
                  <a:pt x="253" y="355"/>
                </a:moveTo>
                <a:lnTo>
                  <a:pt x="255" y="359"/>
                </a:lnTo>
                <a:lnTo>
                  <a:pt x="253" y="355"/>
                </a:lnTo>
                <a:close/>
                <a:moveTo>
                  <a:pt x="241" y="389"/>
                </a:moveTo>
                <a:lnTo>
                  <a:pt x="238" y="380"/>
                </a:lnTo>
                <a:lnTo>
                  <a:pt x="253" y="355"/>
                </a:lnTo>
                <a:lnTo>
                  <a:pt x="257" y="364"/>
                </a:lnTo>
                <a:lnTo>
                  <a:pt x="243" y="387"/>
                </a:lnTo>
                <a:lnTo>
                  <a:pt x="241" y="389"/>
                </a:lnTo>
                <a:close/>
                <a:moveTo>
                  <a:pt x="243" y="387"/>
                </a:moveTo>
                <a:lnTo>
                  <a:pt x="241" y="389"/>
                </a:lnTo>
                <a:lnTo>
                  <a:pt x="243" y="387"/>
                </a:lnTo>
                <a:close/>
                <a:moveTo>
                  <a:pt x="224" y="391"/>
                </a:moveTo>
                <a:lnTo>
                  <a:pt x="224" y="389"/>
                </a:lnTo>
                <a:lnTo>
                  <a:pt x="240" y="380"/>
                </a:lnTo>
                <a:lnTo>
                  <a:pt x="241" y="389"/>
                </a:lnTo>
                <a:lnTo>
                  <a:pt x="228" y="401"/>
                </a:lnTo>
                <a:lnTo>
                  <a:pt x="224" y="391"/>
                </a:lnTo>
                <a:close/>
                <a:moveTo>
                  <a:pt x="224" y="391"/>
                </a:moveTo>
                <a:lnTo>
                  <a:pt x="224" y="389"/>
                </a:lnTo>
                <a:lnTo>
                  <a:pt x="224" y="391"/>
                </a:lnTo>
                <a:close/>
                <a:moveTo>
                  <a:pt x="224" y="391"/>
                </a:moveTo>
                <a:lnTo>
                  <a:pt x="226" y="395"/>
                </a:lnTo>
                <a:lnTo>
                  <a:pt x="224" y="391"/>
                </a:lnTo>
                <a:close/>
                <a:moveTo>
                  <a:pt x="224" y="391"/>
                </a:moveTo>
                <a:lnTo>
                  <a:pt x="224" y="389"/>
                </a:lnTo>
                <a:lnTo>
                  <a:pt x="224" y="391"/>
                </a:lnTo>
                <a:close/>
                <a:moveTo>
                  <a:pt x="203" y="416"/>
                </a:moveTo>
                <a:lnTo>
                  <a:pt x="203" y="414"/>
                </a:lnTo>
                <a:lnTo>
                  <a:pt x="224" y="391"/>
                </a:lnTo>
                <a:lnTo>
                  <a:pt x="228" y="399"/>
                </a:lnTo>
                <a:lnTo>
                  <a:pt x="207" y="424"/>
                </a:lnTo>
                <a:lnTo>
                  <a:pt x="203" y="416"/>
                </a:lnTo>
                <a:close/>
                <a:moveTo>
                  <a:pt x="203" y="416"/>
                </a:moveTo>
                <a:lnTo>
                  <a:pt x="203" y="414"/>
                </a:lnTo>
                <a:lnTo>
                  <a:pt x="203" y="416"/>
                </a:lnTo>
                <a:close/>
                <a:moveTo>
                  <a:pt x="193" y="447"/>
                </a:moveTo>
                <a:lnTo>
                  <a:pt x="190" y="437"/>
                </a:lnTo>
                <a:lnTo>
                  <a:pt x="203" y="416"/>
                </a:lnTo>
                <a:lnTo>
                  <a:pt x="207" y="424"/>
                </a:lnTo>
                <a:lnTo>
                  <a:pt x="193" y="445"/>
                </a:lnTo>
                <a:lnTo>
                  <a:pt x="193" y="447"/>
                </a:lnTo>
                <a:close/>
                <a:moveTo>
                  <a:pt x="193" y="445"/>
                </a:moveTo>
                <a:lnTo>
                  <a:pt x="193" y="447"/>
                </a:lnTo>
                <a:lnTo>
                  <a:pt x="193" y="445"/>
                </a:lnTo>
                <a:close/>
                <a:moveTo>
                  <a:pt x="192" y="437"/>
                </a:moveTo>
                <a:lnTo>
                  <a:pt x="192" y="441"/>
                </a:lnTo>
                <a:lnTo>
                  <a:pt x="192" y="437"/>
                </a:lnTo>
                <a:close/>
                <a:moveTo>
                  <a:pt x="193" y="445"/>
                </a:moveTo>
                <a:lnTo>
                  <a:pt x="193" y="447"/>
                </a:lnTo>
                <a:lnTo>
                  <a:pt x="193" y="445"/>
                </a:lnTo>
                <a:close/>
                <a:moveTo>
                  <a:pt x="169" y="449"/>
                </a:moveTo>
                <a:lnTo>
                  <a:pt x="169" y="447"/>
                </a:lnTo>
                <a:lnTo>
                  <a:pt x="192" y="437"/>
                </a:lnTo>
                <a:lnTo>
                  <a:pt x="193" y="447"/>
                </a:lnTo>
                <a:lnTo>
                  <a:pt x="170" y="458"/>
                </a:lnTo>
                <a:lnTo>
                  <a:pt x="169" y="449"/>
                </a:lnTo>
                <a:close/>
                <a:moveTo>
                  <a:pt x="169" y="449"/>
                </a:moveTo>
                <a:lnTo>
                  <a:pt x="169" y="449"/>
                </a:lnTo>
                <a:lnTo>
                  <a:pt x="169" y="447"/>
                </a:lnTo>
                <a:lnTo>
                  <a:pt x="169" y="449"/>
                </a:lnTo>
                <a:close/>
                <a:moveTo>
                  <a:pt x="159" y="481"/>
                </a:moveTo>
                <a:lnTo>
                  <a:pt x="155" y="474"/>
                </a:lnTo>
                <a:lnTo>
                  <a:pt x="169" y="449"/>
                </a:lnTo>
                <a:lnTo>
                  <a:pt x="172" y="457"/>
                </a:lnTo>
                <a:lnTo>
                  <a:pt x="159" y="481"/>
                </a:lnTo>
                <a:close/>
                <a:moveTo>
                  <a:pt x="159" y="481"/>
                </a:moveTo>
                <a:lnTo>
                  <a:pt x="159" y="481"/>
                </a:lnTo>
                <a:close/>
                <a:moveTo>
                  <a:pt x="155" y="472"/>
                </a:moveTo>
                <a:lnTo>
                  <a:pt x="157" y="478"/>
                </a:lnTo>
                <a:lnTo>
                  <a:pt x="155" y="472"/>
                </a:lnTo>
                <a:close/>
                <a:moveTo>
                  <a:pt x="159" y="481"/>
                </a:moveTo>
                <a:lnTo>
                  <a:pt x="159" y="481"/>
                </a:lnTo>
                <a:close/>
                <a:moveTo>
                  <a:pt x="136" y="505"/>
                </a:moveTo>
                <a:lnTo>
                  <a:pt x="134" y="495"/>
                </a:lnTo>
                <a:lnTo>
                  <a:pt x="155" y="472"/>
                </a:lnTo>
                <a:lnTo>
                  <a:pt x="159" y="481"/>
                </a:lnTo>
                <a:lnTo>
                  <a:pt x="138" y="505"/>
                </a:lnTo>
                <a:lnTo>
                  <a:pt x="136" y="505"/>
                </a:lnTo>
                <a:close/>
                <a:moveTo>
                  <a:pt x="138" y="505"/>
                </a:moveTo>
                <a:lnTo>
                  <a:pt x="136" y="505"/>
                </a:lnTo>
                <a:lnTo>
                  <a:pt x="138" y="505"/>
                </a:lnTo>
                <a:close/>
                <a:moveTo>
                  <a:pt x="113" y="508"/>
                </a:moveTo>
                <a:lnTo>
                  <a:pt x="113" y="508"/>
                </a:lnTo>
                <a:lnTo>
                  <a:pt x="134" y="495"/>
                </a:lnTo>
                <a:lnTo>
                  <a:pt x="136" y="505"/>
                </a:lnTo>
                <a:lnTo>
                  <a:pt x="115" y="518"/>
                </a:lnTo>
                <a:lnTo>
                  <a:pt x="113" y="508"/>
                </a:lnTo>
                <a:close/>
                <a:moveTo>
                  <a:pt x="113" y="508"/>
                </a:moveTo>
                <a:lnTo>
                  <a:pt x="113" y="508"/>
                </a:lnTo>
                <a:close/>
                <a:moveTo>
                  <a:pt x="113" y="508"/>
                </a:moveTo>
                <a:lnTo>
                  <a:pt x="115" y="512"/>
                </a:lnTo>
                <a:lnTo>
                  <a:pt x="113" y="508"/>
                </a:lnTo>
                <a:close/>
                <a:moveTo>
                  <a:pt x="113" y="508"/>
                </a:moveTo>
                <a:lnTo>
                  <a:pt x="113" y="508"/>
                </a:lnTo>
                <a:close/>
                <a:moveTo>
                  <a:pt x="92" y="531"/>
                </a:moveTo>
                <a:lnTo>
                  <a:pt x="92" y="531"/>
                </a:lnTo>
                <a:lnTo>
                  <a:pt x="113" y="508"/>
                </a:lnTo>
                <a:lnTo>
                  <a:pt x="115" y="518"/>
                </a:lnTo>
                <a:lnTo>
                  <a:pt x="96" y="539"/>
                </a:lnTo>
                <a:lnTo>
                  <a:pt x="92" y="531"/>
                </a:lnTo>
                <a:close/>
                <a:moveTo>
                  <a:pt x="92" y="531"/>
                </a:moveTo>
                <a:lnTo>
                  <a:pt x="92" y="531"/>
                </a:lnTo>
                <a:lnTo>
                  <a:pt x="92" y="529"/>
                </a:lnTo>
                <a:lnTo>
                  <a:pt x="92" y="531"/>
                </a:lnTo>
                <a:close/>
                <a:moveTo>
                  <a:pt x="73" y="564"/>
                </a:moveTo>
                <a:lnTo>
                  <a:pt x="71" y="554"/>
                </a:lnTo>
                <a:lnTo>
                  <a:pt x="92" y="531"/>
                </a:lnTo>
                <a:lnTo>
                  <a:pt x="96" y="539"/>
                </a:lnTo>
                <a:lnTo>
                  <a:pt x="75" y="564"/>
                </a:lnTo>
                <a:lnTo>
                  <a:pt x="73" y="564"/>
                </a:lnTo>
                <a:close/>
                <a:moveTo>
                  <a:pt x="75" y="564"/>
                </a:moveTo>
                <a:lnTo>
                  <a:pt x="75" y="564"/>
                </a:lnTo>
                <a:lnTo>
                  <a:pt x="73" y="564"/>
                </a:lnTo>
                <a:lnTo>
                  <a:pt x="75" y="564"/>
                </a:lnTo>
                <a:close/>
                <a:moveTo>
                  <a:pt x="71" y="554"/>
                </a:moveTo>
                <a:lnTo>
                  <a:pt x="73" y="560"/>
                </a:lnTo>
                <a:lnTo>
                  <a:pt x="71" y="554"/>
                </a:lnTo>
                <a:close/>
                <a:moveTo>
                  <a:pt x="75" y="564"/>
                </a:moveTo>
                <a:lnTo>
                  <a:pt x="75" y="564"/>
                </a:lnTo>
                <a:lnTo>
                  <a:pt x="73" y="564"/>
                </a:lnTo>
                <a:lnTo>
                  <a:pt x="75" y="564"/>
                </a:lnTo>
                <a:close/>
                <a:moveTo>
                  <a:pt x="50" y="566"/>
                </a:moveTo>
                <a:lnTo>
                  <a:pt x="50" y="566"/>
                </a:lnTo>
                <a:lnTo>
                  <a:pt x="71" y="554"/>
                </a:lnTo>
                <a:lnTo>
                  <a:pt x="73" y="564"/>
                </a:lnTo>
                <a:lnTo>
                  <a:pt x="51" y="576"/>
                </a:lnTo>
                <a:lnTo>
                  <a:pt x="50" y="566"/>
                </a:lnTo>
                <a:close/>
                <a:moveTo>
                  <a:pt x="50" y="566"/>
                </a:moveTo>
                <a:lnTo>
                  <a:pt x="50" y="566"/>
                </a:lnTo>
                <a:close/>
                <a:moveTo>
                  <a:pt x="23" y="589"/>
                </a:moveTo>
                <a:lnTo>
                  <a:pt x="23" y="589"/>
                </a:lnTo>
                <a:lnTo>
                  <a:pt x="50" y="566"/>
                </a:lnTo>
                <a:lnTo>
                  <a:pt x="51" y="576"/>
                </a:lnTo>
                <a:lnTo>
                  <a:pt x="25" y="599"/>
                </a:lnTo>
                <a:lnTo>
                  <a:pt x="23" y="589"/>
                </a:lnTo>
                <a:close/>
                <a:moveTo>
                  <a:pt x="23" y="589"/>
                </a:moveTo>
                <a:lnTo>
                  <a:pt x="23" y="589"/>
                </a:lnTo>
                <a:close/>
                <a:moveTo>
                  <a:pt x="23" y="589"/>
                </a:moveTo>
                <a:lnTo>
                  <a:pt x="25" y="593"/>
                </a:lnTo>
                <a:lnTo>
                  <a:pt x="23" y="589"/>
                </a:lnTo>
                <a:close/>
                <a:moveTo>
                  <a:pt x="23" y="589"/>
                </a:moveTo>
                <a:lnTo>
                  <a:pt x="23" y="589"/>
                </a:lnTo>
                <a:close/>
                <a:moveTo>
                  <a:pt x="0" y="618"/>
                </a:moveTo>
                <a:lnTo>
                  <a:pt x="0" y="612"/>
                </a:lnTo>
                <a:lnTo>
                  <a:pt x="23" y="589"/>
                </a:lnTo>
                <a:lnTo>
                  <a:pt x="25" y="599"/>
                </a:lnTo>
                <a:lnTo>
                  <a:pt x="4" y="622"/>
                </a:lnTo>
                <a:lnTo>
                  <a:pt x="0" y="618"/>
                </a:lnTo>
                <a:close/>
                <a:moveTo>
                  <a:pt x="0" y="618"/>
                </a:moveTo>
                <a:lnTo>
                  <a:pt x="0" y="614"/>
                </a:lnTo>
                <a:lnTo>
                  <a:pt x="0" y="612"/>
                </a:lnTo>
                <a:lnTo>
                  <a:pt x="0" y="618"/>
                </a:lnTo>
                <a:close/>
                <a:moveTo>
                  <a:pt x="4" y="1917"/>
                </a:moveTo>
                <a:lnTo>
                  <a:pt x="0" y="1913"/>
                </a:lnTo>
                <a:lnTo>
                  <a:pt x="0" y="618"/>
                </a:lnTo>
                <a:lnTo>
                  <a:pt x="5" y="618"/>
                </a:lnTo>
                <a:lnTo>
                  <a:pt x="5" y="1913"/>
                </a:lnTo>
                <a:lnTo>
                  <a:pt x="4" y="1917"/>
                </a:lnTo>
                <a:close/>
                <a:moveTo>
                  <a:pt x="4" y="1917"/>
                </a:moveTo>
                <a:lnTo>
                  <a:pt x="0" y="1923"/>
                </a:lnTo>
                <a:lnTo>
                  <a:pt x="0" y="1913"/>
                </a:lnTo>
                <a:lnTo>
                  <a:pt x="4" y="1917"/>
                </a:lnTo>
                <a:close/>
                <a:moveTo>
                  <a:pt x="23" y="1883"/>
                </a:moveTo>
                <a:lnTo>
                  <a:pt x="25" y="1892"/>
                </a:lnTo>
                <a:lnTo>
                  <a:pt x="4" y="1917"/>
                </a:lnTo>
                <a:lnTo>
                  <a:pt x="0" y="1907"/>
                </a:lnTo>
                <a:lnTo>
                  <a:pt x="23" y="1884"/>
                </a:lnTo>
                <a:lnTo>
                  <a:pt x="23" y="1883"/>
                </a:lnTo>
                <a:close/>
                <a:moveTo>
                  <a:pt x="23" y="1884"/>
                </a:moveTo>
                <a:lnTo>
                  <a:pt x="23" y="1884"/>
                </a:lnTo>
                <a:lnTo>
                  <a:pt x="23" y="1883"/>
                </a:lnTo>
                <a:lnTo>
                  <a:pt x="23" y="1884"/>
                </a:lnTo>
                <a:close/>
                <a:moveTo>
                  <a:pt x="25" y="1894"/>
                </a:moveTo>
                <a:lnTo>
                  <a:pt x="25" y="1888"/>
                </a:lnTo>
                <a:lnTo>
                  <a:pt x="25" y="1894"/>
                </a:lnTo>
                <a:close/>
                <a:moveTo>
                  <a:pt x="23" y="1884"/>
                </a:moveTo>
                <a:lnTo>
                  <a:pt x="23" y="1884"/>
                </a:lnTo>
                <a:lnTo>
                  <a:pt x="23" y="1883"/>
                </a:lnTo>
                <a:lnTo>
                  <a:pt x="23" y="1884"/>
                </a:lnTo>
                <a:close/>
                <a:moveTo>
                  <a:pt x="50" y="1861"/>
                </a:moveTo>
                <a:lnTo>
                  <a:pt x="51" y="1871"/>
                </a:lnTo>
                <a:lnTo>
                  <a:pt x="25" y="1894"/>
                </a:lnTo>
                <a:lnTo>
                  <a:pt x="23" y="1883"/>
                </a:lnTo>
                <a:lnTo>
                  <a:pt x="50" y="1861"/>
                </a:lnTo>
                <a:close/>
                <a:moveTo>
                  <a:pt x="50" y="1861"/>
                </a:moveTo>
                <a:lnTo>
                  <a:pt x="50" y="1861"/>
                </a:lnTo>
                <a:close/>
                <a:moveTo>
                  <a:pt x="75" y="1858"/>
                </a:moveTo>
                <a:lnTo>
                  <a:pt x="73" y="1858"/>
                </a:lnTo>
                <a:lnTo>
                  <a:pt x="51" y="1871"/>
                </a:lnTo>
                <a:lnTo>
                  <a:pt x="50" y="1861"/>
                </a:lnTo>
                <a:lnTo>
                  <a:pt x="71" y="1848"/>
                </a:lnTo>
                <a:lnTo>
                  <a:pt x="75" y="1858"/>
                </a:lnTo>
                <a:close/>
                <a:moveTo>
                  <a:pt x="75" y="1858"/>
                </a:moveTo>
                <a:lnTo>
                  <a:pt x="75" y="1858"/>
                </a:lnTo>
                <a:lnTo>
                  <a:pt x="73" y="1858"/>
                </a:lnTo>
                <a:lnTo>
                  <a:pt x="75" y="1858"/>
                </a:lnTo>
                <a:close/>
                <a:moveTo>
                  <a:pt x="75" y="1858"/>
                </a:moveTo>
                <a:lnTo>
                  <a:pt x="73" y="1854"/>
                </a:lnTo>
                <a:lnTo>
                  <a:pt x="75" y="1858"/>
                </a:lnTo>
                <a:close/>
                <a:moveTo>
                  <a:pt x="75" y="1858"/>
                </a:moveTo>
                <a:lnTo>
                  <a:pt x="75" y="1858"/>
                </a:lnTo>
                <a:lnTo>
                  <a:pt x="73" y="1858"/>
                </a:lnTo>
                <a:lnTo>
                  <a:pt x="75" y="1858"/>
                </a:lnTo>
                <a:close/>
                <a:moveTo>
                  <a:pt x="96" y="1835"/>
                </a:moveTo>
                <a:lnTo>
                  <a:pt x="96" y="1835"/>
                </a:lnTo>
                <a:lnTo>
                  <a:pt x="75" y="1858"/>
                </a:lnTo>
                <a:lnTo>
                  <a:pt x="71" y="1848"/>
                </a:lnTo>
                <a:lnTo>
                  <a:pt x="92" y="1825"/>
                </a:lnTo>
                <a:lnTo>
                  <a:pt x="96" y="1835"/>
                </a:lnTo>
                <a:close/>
                <a:moveTo>
                  <a:pt x="96" y="1835"/>
                </a:moveTo>
                <a:lnTo>
                  <a:pt x="96" y="1835"/>
                </a:lnTo>
                <a:close/>
                <a:moveTo>
                  <a:pt x="113" y="1800"/>
                </a:moveTo>
                <a:lnTo>
                  <a:pt x="117" y="1811"/>
                </a:lnTo>
                <a:lnTo>
                  <a:pt x="96" y="1835"/>
                </a:lnTo>
                <a:lnTo>
                  <a:pt x="92" y="1825"/>
                </a:lnTo>
                <a:lnTo>
                  <a:pt x="111" y="1802"/>
                </a:lnTo>
                <a:lnTo>
                  <a:pt x="113" y="1800"/>
                </a:lnTo>
                <a:close/>
                <a:moveTo>
                  <a:pt x="111" y="1802"/>
                </a:moveTo>
                <a:lnTo>
                  <a:pt x="113" y="1802"/>
                </a:lnTo>
                <a:lnTo>
                  <a:pt x="113" y="1800"/>
                </a:lnTo>
                <a:lnTo>
                  <a:pt x="111" y="1802"/>
                </a:lnTo>
                <a:close/>
                <a:moveTo>
                  <a:pt x="115" y="1811"/>
                </a:moveTo>
                <a:lnTo>
                  <a:pt x="115" y="1806"/>
                </a:lnTo>
                <a:lnTo>
                  <a:pt x="115" y="1811"/>
                </a:lnTo>
                <a:close/>
                <a:moveTo>
                  <a:pt x="111" y="1802"/>
                </a:moveTo>
                <a:lnTo>
                  <a:pt x="113" y="1802"/>
                </a:lnTo>
                <a:lnTo>
                  <a:pt x="113" y="1800"/>
                </a:lnTo>
                <a:lnTo>
                  <a:pt x="111" y="1802"/>
                </a:lnTo>
                <a:close/>
                <a:moveTo>
                  <a:pt x="138" y="1800"/>
                </a:moveTo>
                <a:lnTo>
                  <a:pt x="136" y="1800"/>
                </a:lnTo>
                <a:lnTo>
                  <a:pt x="115" y="1811"/>
                </a:lnTo>
                <a:lnTo>
                  <a:pt x="113" y="1800"/>
                </a:lnTo>
                <a:lnTo>
                  <a:pt x="134" y="1790"/>
                </a:lnTo>
                <a:lnTo>
                  <a:pt x="138" y="1800"/>
                </a:lnTo>
                <a:close/>
                <a:moveTo>
                  <a:pt x="138" y="1800"/>
                </a:moveTo>
                <a:lnTo>
                  <a:pt x="136" y="1800"/>
                </a:lnTo>
                <a:lnTo>
                  <a:pt x="138" y="1800"/>
                </a:lnTo>
                <a:close/>
                <a:moveTo>
                  <a:pt x="159" y="1777"/>
                </a:moveTo>
                <a:lnTo>
                  <a:pt x="159" y="1777"/>
                </a:lnTo>
                <a:lnTo>
                  <a:pt x="138" y="1800"/>
                </a:lnTo>
                <a:lnTo>
                  <a:pt x="134" y="1790"/>
                </a:lnTo>
                <a:lnTo>
                  <a:pt x="155" y="1767"/>
                </a:lnTo>
                <a:lnTo>
                  <a:pt x="159" y="1777"/>
                </a:lnTo>
                <a:close/>
                <a:moveTo>
                  <a:pt x="159" y="1777"/>
                </a:moveTo>
                <a:lnTo>
                  <a:pt x="159" y="1777"/>
                </a:lnTo>
                <a:close/>
                <a:moveTo>
                  <a:pt x="159" y="1777"/>
                </a:moveTo>
                <a:lnTo>
                  <a:pt x="157" y="1773"/>
                </a:lnTo>
                <a:lnTo>
                  <a:pt x="159" y="1777"/>
                </a:lnTo>
                <a:close/>
                <a:moveTo>
                  <a:pt x="159" y="1777"/>
                </a:moveTo>
                <a:lnTo>
                  <a:pt x="159" y="1777"/>
                </a:lnTo>
                <a:close/>
                <a:moveTo>
                  <a:pt x="169" y="1742"/>
                </a:moveTo>
                <a:lnTo>
                  <a:pt x="172" y="1752"/>
                </a:lnTo>
                <a:lnTo>
                  <a:pt x="159" y="1777"/>
                </a:lnTo>
                <a:lnTo>
                  <a:pt x="155" y="1769"/>
                </a:lnTo>
                <a:lnTo>
                  <a:pt x="169" y="1744"/>
                </a:lnTo>
                <a:lnTo>
                  <a:pt x="169" y="1742"/>
                </a:lnTo>
                <a:close/>
                <a:moveTo>
                  <a:pt x="169" y="1744"/>
                </a:moveTo>
                <a:lnTo>
                  <a:pt x="169" y="1742"/>
                </a:lnTo>
                <a:lnTo>
                  <a:pt x="169" y="1744"/>
                </a:lnTo>
                <a:close/>
                <a:moveTo>
                  <a:pt x="193" y="1740"/>
                </a:moveTo>
                <a:lnTo>
                  <a:pt x="193" y="1742"/>
                </a:lnTo>
                <a:lnTo>
                  <a:pt x="170" y="1754"/>
                </a:lnTo>
                <a:lnTo>
                  <a:pt x="169" y="1742"/>
                </a:lnTo>
                <a:lnTo>
                  <a:pt x="192" y="1731"/>
                </a:lnTo>
                <a:lnTo>
                  <a:pt x="193" y="1740"/>
                </a:lnTo>
                <a:close/>
                <a:moveTo>
                  <a:pt x="193" y="1740"/>
                </a:moveTo>
                <a:lnTo>
                  <a:pt x="193" y="1742"/>
                </a:lnTo>
                <a:lnTo>
                  <a:pt x="193" y="1740"/>
                </a:lnTo>
                <a:close/>
                <a:moveTo>
                  <a:pt x="193" y="1740"/>
                </a:moveTo>
                <a:lnTo>
                  <a:pt x="192" y="1737"/>
                </a:lnTo>
                <a:lnTo>
                  <a:pt x="193" y="1740"/>
                </a:lnTo>
                <a:close/>
                <a:moveTo>
                  <a:pt x="193" y="1740"/>
                </a:moveTo>
                <a:lnTo>
                  <a:pt x="193" y="1742"/>
                </a:lnTo>
                <a:lnTo>
                  <a:pt x="193" y="1740"/>
                </a:lnTo>
                <a:close/>
                <a:moveTo>
                  <a:pt x="203" y="1708"/>
                </a:moveTo>
                <a:lnTo>
                  <a:pt x="207" y="1716"/>
                </a:lnTo>
                <a:lnTo>
                  <a:pt x="193" y="1740"/>
                </a:lnTo>
                <a:lnTo>
                  <a:pt x="190" y="1733"/>
                </a:lnTo>
                <a:lnTo>
                  <a:pt x="203" y="1710"/>
                </a:lnTo>
                <a:lnTo>
                  <a:pt x="203" y="1708"/>
                </a:lnTo>
                <a:close/>
                <a:moveTo>
                  <a:pt x="203" y="1710"/>
                </a:moveTo>
                <a:lnTo>
                  <a:pt x="203" y="1708"/>
                </a:lnTo>
                <a:lnTo>
                  <a:pt x="203" y="1710"/>
                </a:lnTo>
                <a:close/>
                <a:moveTo>
                  <a:pt x="224" y="1685"/>
                </a:moveTo>
                <a:lnTo>
                  <a:pt x="228" y="1694"/>
                </a:lnTo>
                <a:lnTo>
                  <a:pt x="207" y="1717"/>
                </a:lnTo>
                <a:lnTo>
                  <a:pt x="203" y="1708"/>
                </a:lnTo>
                <a:lnTo>
                  <a:pt x="224" y="1685"/>
                </a:lnTo>
                <a:close/>
                <a:moveTo>
                  <a:pt x="224" y="1685"/>
                </a:moveTo>
                <a:lnTo>
                  <a:pt x="224" y="1685"/>
                </a:lnTo>
                <a:close/>
                <a:moveTo>
                  <a:pt x="228" y="1694"/>
                </a:moveTo>
                <a:lnTo>
                  <a:pt x="226" y="1691"/>
                </a:lnTo>
                <a:lnTo>
                  <a:pt x="228" y="1694"/>
                </a:lnTo>
                <a:close/>
                <a:moveTo>
                  <a:pt x="224" y="1685"/>
                </a:moveTo>
                <a:lnTo>
                  <a:pt x="224" y="1685"/>
                </a:lnTo>
                <a:close/>
                <a:moveTo>
                  <a:pt x="243" y="1683"/>
                </a:moveTo>
                <a:lnTo>
                  <a:pt x="241" y="1685"/>
                </a:lnTo>
                <a:lnTo>
                  <a:pt x="228" y="1694"/>
                </a:lnTo>
                <a:lnTo>
                  <a:pt x="224" y="1685"/>
                </a:lnTo>
                <a:lnTo>
                  <a:pt x="240" y="1673"/>
                </a:lnTo>
                <a:lnTo>
                  <a:pt x="243" y="1683"/>
                </a:lnTo>
                <a:close/>
                <a:moveTo>
                  <a:pt x="243" y="1683"/>
                </a:moveTo>
                <a:lnTo>
                  <a:pt x="241" y="1683"/>
                </a:lnTo>
                <a:lnTo>
                  <a:pt x="241" y="1685"/>
                </a:lnTo>
                <a:lnTo>
                  <a:pt x="243" y="1683"/>
                </a:lnTo>
                <a:close/>
                <a:moveTo>
                  <a:pt x="253" y="1650"/>
                </a:moveTo>
                <a:lnTo>
                  <a:pt x="257" y="1658"/>
                </a:lnTo>
                <a:lnTo>
                  <a:pt x="243" y="1683"/>
                </a:lnTo>
                <a:lnTo>
                  <a:pt x="238" y="1675"/>
                </a:lnTo>
                <a:lnTo>
                  <a:pt x="253" y="1650"/>
                </a:lnTo>
                <a:close/>
                <a:moveTo>
                  <a:pt x="257" y="1658"/>
                </a:moveTo>
                <a:lnTo>
                  <a:pt x="255" y="1654"/>
                </a:lnTo>
                <a:lnTo>
                  <a:pt x="257" y="1658"/>
                </a:lnTo>
                <a:close/>
                <a:moveTo>
                  <a:pt x="270" y="1637"/>
                </a:moveTo>
                <a:lnTo>
                  <a:pt x="257" y="1658"/>
                </a:lnTo>
                <a:lnTo>
                  <a:pt x="253" y="1650"/>
                </a:lnTo>
                <a:lnTo>
                  <a:pt x="266" y="1629"/>
                </a:lnTo>
                <a:lnTo>
                  <a:pt x="270" y="1637"/>
                </a:lnTo>
                <a:close/>
                <a:moveTo>
                  <a:pt x="282" y="1602"/>
                </a:moveTo>
                <a:lnTo>
                  <a:pt x="286" y="1612"/>
                </a:lnTo>
                <a:lnTo>
                  <a:pt x="270" y="1637"/>
                </a:lnTo>
                <a:lnTo>
                  <a:pt x="266" y="1629"/>
                </a:lnTo>
                <a:lnTo>
                  <a:pt x="280" y="1604"/>
                </a:lnTo>
                <a:lnTo>
                  <a:pt x="282" y="1602"/>
                </a:lnTo>
                <a:close/>
                <a:moveTo>
                  <a:pt x="280" y="1604"/>
                </a:moveTo>
                <a:lnTo>
                  <a:pt x="282" y="1604"/>
                </a:lnTo>
                <a:lnTo>
                  <a:pt x="282" y="1602"/>
                </a:lnTo>
                <a:lnTo>
                  <a:pt x="280" y="1604"/>
                </a:lnTo>
                <a:close/>
                <a:moveTo>
                  <a:pt x="284" y="1614"/>
                </a:moveTo>
                <a:lnTo>
                  <a:pt x="284" y="1608"/>
                </a:lnTo>
                <a:lnTo>
                  <a:pt x="284" y="1614"/>
                </a:lnTo>
                <a:close/>
                <a:moveTo>
                  <a:pt x="280" y="1604"/>
                </a:moveTo>
                <a:lnTo>
                  <a:pt x="282" y="1604"/>
                </a:lnTo>
                <a:lnTo>
                  <a:pt x="282" y="1602"/>
                </a:lnTo>
                <a:lnTo>
                  <a:pt x="280" y="1604"/>
                </a:lnTo>
                <a:close/>
                <a:moveTo>
                  <a:pt x="299" y="1598"/>
                </a:moveTo>
                <a:lnTo>
                  <a:pt x="297" y="1602"/>
                </a:lnTo>
                <a:lnTo>
                  <a:pt x="284" y="1614"/>
                </a:lnTo>
                <a:lnTo>
                  <a:pt x="282" y="1602"/>
                </a:lnTo>
                <a:lnTo>
                  <a:pt x="295" y="1593"/>
                </a:lnTo>
                <a:lnTo>
                  <a:pt x="299" y="1598"/>
                </a:lnTo>
                <a:close/>
                <a:moveTo>
                  <a:pt x="299" y="1598"/>
                </a:moveTo>
                <a:lnTo>
                  <a:pt x="299" y="1600"/>
                </a:lnTo>
                <a:lnTo>
                  <a:pt x="297" y="1602"/>
                </a:lnTo>
                <a:lnTo>
                  <a:pt x="299" y="1598"/>
                </a:lnTo>
                <a:close/>
                <a:moveTo>
                  <a:pt x="301" y="1570"/>
                </a:moveTo>
                <a:lnTo>
                  <a:pt x="307" y="1577"/>
                </a:lnTo>
                <a:lnTo>
                  <a:pt x="299" y="1598"/>
                </a:lnTo>
                <a:lnTo>
                  <a:pt x="293" y="1595"/>
                </a:lnTo>
                <a:lnTo>
                  <a:pt x="301" y="1572"/>
                </a:lnTo>
                <a:lnTo>
                  <a:pt x="301" y="1570"/>
                </a:lnTo>
                <a:close/>
                <a:moveTo>
                  <a:pt x="301" y="1572"/>
                </a:moveTo>
                <a:lnTo>
                  <a:pt x="301" y="1572"/>
                </a:lnTo>
                <a:lnTo>
                  <a:pt x="301" y="1570"/>
                </a:lnTo>
                <a:lnTo>
                  <a:pt x="301" y="1572"/>
                </a:lnTo>
                <a:close/>
                <a:moveTo>
                  <a:pt x="305" y="1579"/>
                </a:moveTo>
                <a:lnTo>
                  <a:pt x="303" y="1574"/>
                </a:lnTo>
                <a:lnTo>
                  <a:pt x="305" y="1579"/>
                </a:lnTo>
                <a:close/>
                <a:moveTo>
                  <a:pt x="301" y="1572"/>
                </a:moveTo>
                <a:lnTo>
                  <a:pt x="301" y="1572"/>
                </a:lnTo>
                <a:lnTo>
                  <a:pt x="301" y="1570"/>
                </a:lnTo>
                <a:lnTo>
                  <a:pt x="301" y="1572"/>
                </a:lnTo>
                <a:close/>
                <a:moveTo>
                  <a:pt x="320" y="1552"/>
                </a:moveTo>
                <a:lnTo>
                  <a:pt x="320" y="1554"/>
                </a:lnTo>
                <a:lnTo>
                  <a:pt x="305" y="1579"/>
                </a:lnTo>
                <a:lnTo>
                  <a:pt x="301" y="1570"/>
                </a:lnTo>
                <a:lnTo>
                  <a:pt x="316" y="1547"/>
                </a:lnTo>
                <a:lnTo>
                  <a:pt x="320" y="1552"/>
                </a:lnTo>
                <a:close/>
                <a:moveTo>
                  <a:pt x="320" y="1552"/>
                </a:moveTo>
                <a:lnTo>
                  <a:pt x="320" y="1554"/>
                </a:lnTo>
                <a:lnTo>
                  <a:pt x="320" y="1552"/>
                </a:lnTo>
                <a:close/>
                <a:moveTo>
                  <a:pt x="322" y="1524"/>
                </a:moveTo>
                <a:lnTo>
                  <a:pt x="328" y="1529"/>
                </a:lnTo>
                <a:lnTo>
                  <a:pt x="320" y="1552"/>
                </a:lnTo>
                <a:lnTo>
                  <a:pt x="314" y="1547"/>
                </a:lnTo>
                <a:lnTo>
                  <a:pt x="322" y="1526"/>
                </a:lnTo>
                <a:lnTo>
                  <a:pt x="322" y="1524"/>
                </a:lnTo>
                <a:close/>
                <a:moveTo>
                  <a:pt x="322" y="1526"/>
                </a:moveTo>
                <a:lnTo>
                  <a:pt x="322" y="1524"/>
                </a:lnTo>
                <a:lnTo>
                  <a:pt x="322" y="1526"/>
                </a:lnTo>
                <a:close/>
                <a:moveTo>
                  <a:pt x="328" y="1531"/>
                </a:moveTo>
                <a:lnTo>
                  <a:pt x="324" y="1527"/>
                </a:lnTo>
                <a:lnTo>
                  <a:pt x="328" y="1531"/>
                </a:lnTo>
                <a:close/>
                <a:moveTo>
                  <a:pt x="322" y="1526"/>
                </a:moveTo>
                <a:lnTo>
                  <a:pt x="322" y="1524"/>
                </a:lnTo>
                <a:lnTo>
                  <a:pt x="322" y="1526"/>
                </a:lnTo>
                <a:close/>
                <a:moveTo>
                  <a:pt x="335" y="1499"/>
                </a:moveTo>
                <a:lnTo>
                  <a:pt x="341" y="1506"/>
                </a:lnTo>
                <a:lnTo>
                  <a:pt x="328" y="1531"/>
                </a:lnTo>
                <a:lnTo>
                  <a:pt x="322" y="1524"/>
                </a:lnTo>
                <a:lnTo>
                  <a:pt x="335" y="1499"/>
                </a:lnTo>
                <a:close/>
                <a:moveTo>
                  <a:pt x="335" y="1499"/>
                </a:moveTo>
                <a:lnTo>
                  <a:pt x="335" y="1499"/>
                </a:lnTo>
                <a:close/>
                <a:moveTo>
                  <a:pt x="349" y="1495"/>
                </a:moveTo>
                <a:lnTo>
                  <a:pt x="349" y="1497"/>
                </a:lnTo>
                <a:lnTo>
                  <a:pt x="341" y="1508"/>
                </a:lnTo>
                <a:lnTo>
                  <a:pt x="335" y="1499"/>
                </a:lnTo>
                <a:lnTo>
                  <a:pt x="343" y="1487"/>
                </a:lnTo>
                <a:lnTo>
                  <a:pt x="349" y="1495"/>
                </a:lnTo>
                <a:close/>
                <a:moveTo>
                  <a:pt x="349" y="1495"/>
                </a:moveTo>
                <a:lnTo>
                  <a:pt x="349" y="1495"/>
                </a:lnTo>
                <a:lnTo>
                  <a:pt x="349" y="1497"/>
                </a:lnTo>
                <a:lnTo>
                  <a:pt x="349" y="1495"/>
                </a:lnTo>
                <a:close/>
                <a:moveTo>
                  <a:pt x="349" y="1495"/>
                </a:moveTo>
                <a:lnTo>
                  <a:pt x="347" y="1493"/>
                </a:lnTo>
                <a:lnTo>
                  <a:pt x="349" y="1495"/>
                </a:lnTo>
                <a:close/>
                <a:moveTo>
                  <a:pt x="349" y="1495"/>
                </a:moveTo>
                <a:lnTo>
                  <a:pt x="349" y="1495"/>
                </a:lnTo>
                <a:lnTo>
                  <a:pt x="349" y="1497"/>
                </a:lnTo>
                <a:lnTo>
                  <a:pt x="349" y="1495"/>
                </a:lnTo>
                <a:close/>
                <a:moveTo>
                  <a:pt x="349" y="1466"/>
                </a:moveTo>
                <a:lnTo>
                  <a:pt x="357" y="1470"/>
                </a:lnTo>
                <a:lnTo>
                  <a:pt x="349" y="1495"/>
                </a:lnTo>
                <a:lnTo>
                  <a:pt x="343" y="1489"/>
                </a:lnTo>
                <a:lnTo>
                  <a:pt x="349" y="1466"/>
                </a:lnTo>
                <a:close/>
                <a:moveTo>
                  <a:pt x="349" y="1466"/>
                </a:moveTo>
                <a:lnTo>
                  <a:pt x="349" y="1466"/>
                </a:lnTo>
                <a:close/>
                <a:moveTo>
                  <a:pt x="362" y="1447"/>
                </a:moveTo>
                <a:lnTo>
                  <a:pt x="362" y="1449"/>
                </a:lnTo>
                <a:lnTo>
                  <a:pt x="357" y="1470"/>
                </a:lnTo>
                <a:lnTo>
                  <a:pt x="349" y="1466"/>
                </a:lnTo>
                <a:lnTo>
                  <a:pt x="357" y="1443"/>
                </a:lnTo>
                <a:lnTo>
                  <a:pt x="362" y="1447"/>
                </a:lnTo>
                <a:close/>
                <a:moveTo>
                  <a:pt x="362" y="1447"/>
                </a:moveTo>
                <a:lnTo>
                  <a:pt x="362" y="1449"/>
                </a:lnTo>
                <a:lnTo>
                  <a:pt x="362" y="1447"/>
                </a:lnTo>
                <a:close/>
                <a:moveTo>
                  <a:pt x="362" y="1447"/>
                </a:moveTo>
                <a:lnTo>
                  <a:pt x="360" y="1445"/>
                </a:lnTo>
                <a:lnTo>
                  <a:pt x="362" y="1447"/>
                </a:lnTo>
                <a:close/>
                <a:moveTo>
                  <a:pt x="362" y="1447"/>
                </a:moveTo>
                <a:lnTo>
                  <a:pt x="362" y="1449"/>
                </a:lnTo>
                <a:lnTo>
                  <a:pt x="362" y="1447"/>
                </a:lnTo>
                <a:close/>
                <a:moveTo>
                  <a:pt x="370" y="1422"/>
                </a:moveTo>
                <a:lnTo>
                  <a:pt x="370" y="1424"/>
                </a:lnTo>
                <a:lnTo>
                  <a:pt x="362" y="1447"/>
                </a:lnTo>
                <a:lnTo>
                  <a:pt x="357" y="1443"/>
                </a:lnTo>
                <a:lnTo>
                  <a:pt x="364" y="1418"/>
                </a:lnTo>
                <a:lnTo>
                  <a:pt x="370" y="1422"/>
                </a:lnTo>
                <a:close/>
                <a:moveTo>
                  <a:pt x="370" y="1422"/>
                </a:moveTo>
                <a:lnTo>
                  <a:pt x="370" y="1422"/>
                </a:lnTo>
                <a:lnTo>
                  <a:pt x="370" y="1424"/>
                </a:lnTo>
                <a:lnTo>
                  <a:pt x="370" y="1422"/>
                </a:lnTo>
                <a:close/>
                <a:moveTo>
                  <a:pt x="364" y="1395"/>
                </a:moveTo>
                <a:lnTo>
                  <a:pt x="370" y="1399"/>
                </a:lnTo>
                <a:lnTo>
                  <a:pt x="370" y="1422"/>
                </a:lnTo>
                <a:lnTo>
                  <a:pt x="362" y="1422"/>
                </a:lnTo>
                <a:lnTo>
                  <a:pt x="362" y="1399"/>
                </a:lnTo>
                <a:lnTo>
                  <a:pt x="364" y="1395"/>
                </a:lnTo>
                <a:close/>
                <a:moveTo>
                  <a:pt x="362" y="1399"/>
                </a:moveTo>
                <a:lnTo>
                  <a:pt x="362" y="1397"/>
                </a:lnTo>
                <a:lnTo>
                  <a:pt x="364" y="1395"/>
                </a:lnTo>
                <a:lnTo>
                  <a:pt x="362" y="1399"/>
                </a:lnTo>
                <a:close/>
                <a:moveTo>
                  <a:pt x="368" y="1403"/>
                </a:moveTo>
                <a:lnTo>
                  <a:pt x="366" y="1399"/>
                </a:lnTo>
                <a:lnTo>
                  <a:pt x="368" y="1403"/>
                </a:lnTo>
                <a:close/>
                <a:moveTo>
                  <a:pt x="362" y="1399"/>
                </a:moveTo>
                <a:lnTo>
                  <a:pt x="362" y="1397"/>
                </a:lnTo>
                <a:lnTo>
                  <a:pt x="364" y="1395"/>
                </a:lnTo>
                <a:lnTo>
                  <a:pt x="362" y="1399"/>
                </a:lnTo>
                <a:close/>
                <a:moveTo>
                  <a:pt x="378" y="1387"/>
                </a:moveTo>
                <a:lnTo>
                  <a:pt x="376" y="1391"/>
                </a:lnTo>
                <a:lnTo>
                  <a:pt x="368" y="1403"/>
                </a:lnTo>
                <a:lnTo>
                  <a:pt x="364" y="1395"/>
                </a:lnTo>
                <a:lnTo>
                  <a:pt x="372" y="1384"/>
                </a:lnTo>
                <a:lnTo>
                  <a:pt x="378" y="1387"/>
                </a:lnTo>
                <a:close/>
                <a:moveTo>
                  <a:pt x="378" y="1387"/>
                </a:moveTo>
                <a:lnTo>
                  <a:pt x="378" y="1389"/>
                </a:lnTo>
                <a:lnTo>
                  <a:pt x="376" y="1391"/>
                </a:lnTo>
                <a:lnTo>
                  <a:pt x="378" y="1387"/>
                </a:lnTo>
                <a:close/>
                <a:moveTo>
                  <a:pt x="372" y="1360"/>
                </a:moveTo>
                <a:lnTo>
                  <a:pt x="378" y="1362"/>
                </a:lnTo>
                <a:lnTo>
                  <a:pt x="378" y="1387"/>
                </a:lnTo>
                <a:lnTo>
                  <a:pt x="370" y="1387"/>
                </a:lnTo>
                <a:lnTo>
                  <a:pt x="370" y="1362"/>
                </a:lnTo>
                <a:lnTo>
                  <a:pt x="372" y="1360"/>
                </a:lnTo>
                <a:close/>
                <a:moveTo>
                  <a:pt x="370" y="1362"/>
                </a:moveTo>
                <a:lnTo>
                  <a:pt x="370" y="1362"/>
                </a:lnTo>
                <a:lnTo>
                  <a:pt x="372" y="1360"/>
                </a:lnTo>
                <a:lnTo>
                  <a:pt x="370" y="1362"/>
                </a:lnTo>
                <a:close/>
                <a:moveTo>
                  <a:pt x="378" y="1366"/>
                </a:moveTo>
                <a:lnTo>
                  <a:pt x="374" y="1362"/>
                </a:lnTo>
                <a:lnTo>
                  <a:pt x="378" y="1366"/>
                </a:lnTo>
                <a:close/>
                <a:moveTo>
                  <a:pt x="370" y="1362"/>
                </a:moveTo>
                <a:lnTo>
                  <a:pt x="370" y="1362"/>
                </a:lnTo>
                <a:lnTo>
                  <a:pt x="372" y="1360"/>
                </a:lnTo>
                <a:lnTo>
                  <a:pt x="370" y="1362"/>
                </a:lnTo>
                <a:close/>
                <a:moveTo>
                  <a:pt x="383" y="1341"/>
                </a:moveTo>
                <a:lnTo>
                  <a:pt x="383" y="1343"/>
                </a:lnTo>
                <a:lnTo>
                  <a:pt x="378" y="1366"/>
                </a:lnTo>
                <a:lnTo>
                  <a:pt x="372" y="1360"/>
                </a:lnTo>
                <a:lnTo>
                  <a:pt x="378" y="1337"/>
                </a:lnTo>
                <a:lnTo>
                  <a:pt x="383" y="1341"/>
                </a:lnTo>
                <a:close/>
                <a:moveTo>
                  <a:pt x="383" y="1341"/>
                </a:moveTo>
                <a:lnTo>
                  <a:pt x="383" y="1341"/>
                </a:lnTo>
                <a:lnTo>
                  <a:pt x="383" y="1343"/>
                </a:lnTo>
                <a:lnTo>
                  <a:pt x="383" y="1341"/>
                </a:lnTo>
                <a:close/>
                <a:moveTo>
                  <a:pt x="383" y="1316"/>
                </a:moveTo>
                <a:lnTo>
                  <a:pt x="383" y="1341"/>
                </a:lnTo>
                <a:lnTo>
                  <a:pt x="378" y="1341"/>
                </a:lnTo>
                <a:lnTo>
                  <a:pt x="378" y="1316"/>
                </a:lnTo>
                <a:lnTo>
                  <a:pt x="383" y="1316"/>
                </a:lnTo>
                <a:close/>
                <a:moveTo>
                  <a:pt x="383" y="1316"/>
                </a:moveTo>
                <a:lnTo>
                  <a:pt x="381" y="1316"/>
                </a:lnTo>
                <a:lnTo>
                  <a:pt x="383" y="1316"/>
                </a:lnTo>
                <a:close/>
                <a:moveTo>
                  <a:pt x="383" y="1293"/>
                </a:moveTo>
                <a:lnTo>
                  <a:pt x="383" y="1316"/>
                </a:lnTo>
                <a:lnTo>
                  <a:pt x="378" y="1316"/>
                </a:lnTo>
                <a:lnTo>
                  <a:pt x="378" y="1293"/>
                </a:lnTo>
                <a:lnTo>
                  <a:pt x="383" y="1293"/>
                </a:lnTo>
                <a:close/>
                <a:moveTo>
                  <a:pt x="378" y="0"/>
                </a:moveTo>
                <a:lnTo>
                  <a:pt x="383" y="0"/>
                </a:lnTo>
                <a:lnTo>
                  <a:pt x="383" y="1293"/>
                </a:lnTo>
                <a:lnTo>
                  <a:pt x="378" y="1293"/>
                </a:lnTo>
                <a:lnTo>
                  <a:pt x="378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7" name="Freeform 69"/>
          <p:cNvSpPr/>
          <p:nvPr/>
        </p:nvSpPr>
        <p:spPr bwMode="auto">
          <a:xfrm>
            <a:off x="4592638" y="1585913"/>
            <a:ext cx="4486275" cy="1984375"/>
          </a:xfrm>
          <a:custGeom>
            <a:gdLst>
              <a:gd name="T0" fmla="*/ 2147483647 w 2826"/>
              <a:gd name="T1" fmla="*/ 2147483647 h 1250"/>
              <a:gd name="T2" fmla="*/ 2147483647 w 2826"/>
              <a:gd name="T3" fmla="*/ 2147483647 h 1250"/>
              <a:gd name="T4" fmla="*/ 2147483647 w 2826"/>
              <a:gd name="T5" fmla="*/ 2147483647 h 1250"/>
              <a:gd name="T6" fmla="*/ 2147483647 w 2826"/>
              <a:gd name="T7" fmla="*/ 2147483647 h 1250"/>
              <a:gd name="T8" fmla="*/ 2147483647 w 2826"/>
              <a:gd name="T9" fmla="*/ 2147483647 h 1250"/>
              <a:gd name="T10" fmla="*/ 2147483647 w 2826"/>
              <a:gd name="T11" fmla="*/ 2147483647 h 1250"/>
              <a:gd name="T12" fmla="*/ 2147483647 w 2826"/>
              <a:gd name="T13" fmla="*/ 2147483647 h 1250"/>
              <a:gd name="T14" fmla="*/ 2147483647 w 2826"/>
              <a:gd name="T15" fmla="*/ 2147483647 h 1250"/>
              <a:gd name="T16" fmla="*/ 2147483647 w 2826"/>
              <a:gd name="T17" fmla="*/ 2147483647 h 1250"/>
              <a:gd name="T18" fmla="*/ 2147483647 w 2826"/>
              <a:gd name="T19" fmla="*/ 2147483647 h 1250"/>
              <a:gd name="T20" fmla="*/ 2147483647 w 2826"/>
              <a:gd name="T21" fmla="*/ 2147483647 h 1250"/>
              <a:gd name="T22" fmla="*/ 2147483647 w 2826"/>
              <a:gd name="T23" fmla="*/ 2147483647 h 1250"/>
              <a:gd name="T24" fmla="*/ 2147483647 w 2826"/>
              <a:gd name="T25" fmla="*/ 2147483647 h 1250"/>
              <a:gd name="T26" fmla="*/ 2147483647 w 2826"/>
              <a:gd name="T27" fmla="*/ 2147483647 h 1250"/>
              <a:gd name="T28" fmla="*/ 2147483647 w 2826"/>
              <a:gd name="T29" fmla="*/ 2147483647 h 1250"/>
              <a:gd name="T30" fmla="*/ 2147483647 w 2826"/>
              <a:gd name="T31" fmla="*/ 2147483647 h 1250"/>
              <a:gd name="T32" fmla="*/ 2147483647 w 2826"/>
              <a:gd name="T33" fmla="*/ 2147483647 h 1250"/>
              <a:gd name="T34" fmla="*/ 2147483647 w 2826"/>
              <a:gd name="T35" fmla="*/ 2147483647 h 1250"/>
              <a:gd name="T36" fmla="*/ 2147483647 w 2826"/>
              <a:gd name="T37" fmla="*/ 2147483647 h 1250"/>
              <a:gd name="T38" fmla="*/ 2147483647 w 2826"/>
              <a:gd name="T39" fmla="*/ 2147483647 h 1250"/>
              <a:gd name="T40" fmla="*/ 2147483647 w 2826"/>
              <a:gd name="T41" fmla="*/ 2147483647 h 1250"/>
              <a:gd name="T42" fmla="*/ 2147483647 w 2826"/>
              <a:gd name="T43" fmla="*/ 2147483647 h 1250"/>
              <a:gd name="T44" fmla="*/ 2147483647 w 2826"/>
              <a:gd name="T45" fmla="*/ 2147483647 h 1250"/>
              <a:gd name="T46" fmla="*/ 2147483647 w 2826"/>
              <a:gd name="T47" fmla="*/ 2147483647 h 1250"/>
              <a:gd name="T48" fmla="*/ 2147483647 w 2826"/>
              <a:gd name="T49" fmla="*/ 2147483647 h 1250"/>
              <a:gd name="T50" fmla="*/ 2147483647 w 2826"/>
              <a:gd name="T51" fmla="*/ 2147483647 h 1250"/>
              <a:gd name="T52" fmla="*/ 2147483647 w 2826"/>
              <a:gd name="T53" fmla="*/ 2147483647 h 1250"/>
              <a:gd name="T54" fmla="*/ 2147483647 w 2826"/>
              <a:gd name="T55" fmla="*/ 2147483647 h 1250"/>
              <a:gd name="T56" fmla="*/ 2147483647 w 2826"/>
              <a:gd name="T57" fmla="*/ 2147483647 h 1250"/>
              <a:gd name="T58" fmla="*/ 2147483647 w 2826"/>
              <a:gd name="T59" fmla="*/ 2147483647 h 1250"/>
              <a:gd name="T60" fmla="*/ 2147483647 w 2826"/>
              <a:gd name="T61" fmla="*/ 2147483647 h 1250"/>
              <a:gd name="T62" fmla="*/ 2147483647 w 2826"/>
              <a:gd name="T63" fmla="*/ 0 h 1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26"/>
              <a:gd name="T97" fmla="*/ 0 h 1250"/>
              <a:gd name="T98" fmla="*/ 2826 w 2826"/>
              <a:gd name="T99" fmla="*/ 1250 h 1250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26" h="1250">
                <a:moveTo>
                  <a:pt x="2420" y="0"/>
                </a:moveTo>
                <a:lnTo>
                  <a:pt x="2447" y="23"/>
                </a:lnTo>
                <a:lnTo>
                  <a:pt x="2470" y="48"/>
                </a:lnTo>
                <a:lnTo>
                  <a:pt x="2496" y="60"/>
                </a:lnTo>
                <a:lnTo>
                  <a:pt x="2518" y="83"/>
                </a:lnTo>
                <a:lnTo>
                  <a:pt x="2539" y="94"/>
                </a:lnTo>
                <a:lnTo>
                  <a:pt x="2560" y="117"/>
                </a:lnTo>
                <a:lnTo>
                  <a:pt x="2581" y="140"/>
                </a:lnTo>
                <a:lnTo>
                  <a:pt x="2602" y="152"/>
                </a:lnTo>
                <a:lnTo>
                  <a:pt x="2615" y="177"/>
                </a:lnTo>
                <a:lnTo>
                  <a:pt x="2637" y="200"/>
                </a:lnTo>
                <a:lnTo>
                  <a:pt x="2650" y="221"/>
                </a:lnTo>
                <a:lnTo>
                  <a:pt x="2671" y="234"/>
                </a:lnTo>
                <a:lnTo>
                  <a:pt x="2685" y="258"/>
                </a:lnTo>
                <a:lnTo>
                  <a:pt x="2700" y="281"/>
                </a:lnTo>
                <a:lnTo>
                  <a:pt x="2713" y="292"/>
                </a:lnTo>
                <a:lnTo>
                  <a:pt x="2729" y="315"/>
                </a:lnTo>
                <a:lnTo>
                  <a:pt x="2742" y="340"/>
                </a:lnTo>
                <a:lnTo>
                  <a:pt x="2748" y="361"/>
                </a:lnTo>
                <a:lnTo>
                  <a:pt x="2763" y="386"/>
                </a:lnTo>
                <a:lnTo>
                  <a:pt x="2769" y="398"/>
                </a:lnTo>
                <a:lnTo>
                  <a:pt x="2782" y="421"/>
                </a:lnTo>
                <a:lnTo>
                  <a:pt x="2792" y="444"/>
                </a:lnTo>
                <a:lnTo>
                  <a:pt x="2798" y="469"/>
                </a:lnTo>
                <a:lnTo>
                  <a:pt x="2805" y="492"/>
                </a:lnTo>
                <a:lnTo>
                  <a:pt x="2811" y="501"/>
                </a:lnTo>
                <a:lnTo>
                  <a:pt x="2811" y="526"/>
                </a:lnTo>
                <a:lnTo>
                  <a:pt x="2819" y="549"/>
                </a:lnTo>
                <a:lnTo>
                  <a:pt x="2819" y="572"/>
                </a:lnTo>
                <a:lnTo>
                  <a:pt x="2826" y="595"/>
                </a:lnTo>
                <a:lnTo>
                  <a:pt x="2826" y="607"/>
                </a:lnTo>
                <a:lnTo>
                  <a:pt x="2826" y="632"/>
                </a:lnTo>
                <a:lnTo>
                  <a:pt x="2826" y="653"/>
                </a:lnTo>
                <a:lnTo>
                  <a:pt x="2826" y="678"/>
                </a:lnTo>
                <a:lnTo>
                  <a:pt x="2819" y="701"/>
                </a:lnTo>
                <a:lnTo>
                  <a:pt x="2819" y="724"/>
                </a:lnTo>
                <a:lnTo>
                  <a:pt x="2811" y="735"/>
                </a:lnTo>
                <a:lnTo>
                  <a:pt x="2811" y="760"/>
                </a:lnTo>
                <a:lnTo>
                  <a:pt x="2805" y="781"/>
                </a:lnTo>
                <a:lnTo>
                  <a:pt x="2798" y="806"/>
                </a:lnTo>
                <a:lnTo>
                  <a:pt x="2792" y="829"/>
                </a:lnTo>
                <a:lnTo>
                  <a:pt x="2782" y="841"/>
                </a:lnTo>
                <a:lnTo>
                  <a:pt x="2769" y="864"/>
                </a:lnTo>
                <a:lnTo>
                  <a:pt x="2763" y="887"/>
                </a:lnTo>
                <a:lnTo>
                  <a:pt x="2748" y="912"/>
                </a:lnTo>
                <a:lnTo>
                  <a:pt x="2742" y="933"/>
                </a:lnTo>
                <a:lnTo>
                  <a:pt x="2729" y="945"/>
                </a:lnTo>
                <a:lnTo>
                  <a:pt x="2713" y="970"/>
                </a:lnTo>
                <a:lnTo>
                  <a:pt x="2700" y="991"/>
                </a:lnTo>
                <a:lnTo>
                  <a:pt x="2685" y="1016"/>
                </a:lnTo>
                <a:lnTo>
                  <a:pt x="2671" y="1027"/>
                </a:lnTo>
                <a:lnTo>
                  <a:pt x="2650" y="1052"/>
                </a:lnTo>
                <a:lnTo>
                  <a:pt x="2637" y="1073"/>
                </a:lnTo>
                <a:lnTo>
                  <a:pt x="2615" y="1085"/>
                </a:lnTo>
                <a:lnTo>
                  <a:pt x="2602" y="1110"/>
                </a:lnTo>
                <a:lnTo>
                  <a:pt x="2581" y="1133"/>
                </a:lnTo>
                <a:lnTo>
                  <a:pt x="2560" y="1144"/>
                </a:lnTo>
                <a:lnTo>
                  <a:pt x="2539" y="1167"/>
                </a:lnTo>
                <a:lnTo>
                  <a:pt x="2518" y="1192"/>
                </a:lnTo>
                <a:lnTo>
                  <a:pt x="2496" y="1204"/>
                </a:lnTo>
                <a:lnTo>
                  <a:pt x="2470" y="1225"/>
                </a:lnTo>
                <a:lnTo>
                  <a:pt x="2447" y="1250"/>
                </a:lnTo>
                <a:lnTo>
                  <a:pt x="0" y="632"/>
                </a:lnTo>
                <a:lnTo>
                  <a:pt x="2420" y="0"/>
                </a:lnTo>
                <a:close/>
              </a:path>
            </a:pathLst>
          </a:custGeom>
          <a:solidFill>
            <a:srgbClr val="009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8" name="Freeform 70"/>
          <p:cNvSpPr>
            <a:spLocks noEditPoints="1"/>
          </p:cNvSpPr>
          <p:nvPr/>
        </p:nvSpPr>
        <p:spPr bwMode="auto">
          <a:xfrm>
            <a:off x="4556125" y="1577975"/>
            <a:ext cx="4525963" cy="2001838"/>
          </a:xfrm>
          <a:custGeom>
            <a:gdLst>
              <a:gd name="T0" fmla="*/ 2147483647 w 2851"/>
              <a:gd name="T1" fmla="*/ 2147483647 h 1261"/>
              <a:gd name="T2" fmla="*/ 2147483647 w 2851"/>
              <a:gd name="T3" fmla="*/ 2147483647 h 1261"/>
              <a:gd name="T4" fmla="*/ 2147483647 w 2851"/>
              <a:gd name="T5" fmla="*/ 2147483647 h 1261"/>
              <a:gd name="T6" fmla="*/ 2147483647 w 2851"/>
              <a:gd name="T7" fmla="*/ 2147483647 h 1261"/>
              <a:gd name="T8" fmla="*/ 2147483647 w 2851"/>
              <a:gd name="T9" fmla="*/ 2147483647 h 1261"/>
              <a:gd name="T10" fmla="*/ 2147483647 w 2851"/>
              <a:gd name="T11" fmla="*/ 2147483647 h 1261"/>
              <a:gd name="T12" fmla="*/ 2147483647 w 2851"/>
              <a:gd name="T13" fmla="*/ 2147483647 h 1261"/>
              <a:gd name="T14" fmla="*/ 2147483647 w 2851"/>
              <a:gd name="T15" fmla="*/ 2147483647 h 1261"/>
              <a:gd name="T16" fmla="*/ 2147483647 w 2851"/>
              <a:gd name="T17" fmla="*/ 2147483647 h 1261"/>
              <a:gd name="T18" fmla="*/ 2147483647 w 2851"/>
              <a:gd name="T19" fmla="*/ 2147483647 h 1261"/>
              <a:gd name="T20" fmla="*/ 2147483647 w 2851"/>
              <a:gd name="T21" fmla="*/ 2147483647 h 1261"/>
              <a:gd name="T22" fmla="*/ 2147483647 w 2851"/>
              <a:gd name="T23" fmla="*/ 2147483647 h 1261"/>
              <a:gd name="T24" fmla="*/ 2147483647 w 2851"/>
              <a:gd name="T25" fmla="*/ 2147483647 h 1261"/>
              <a:gd name="T26" fmla="*/ 2147483647 w 2851"/>
              <a:gd name="T27" fmla="*/ 2147483647 h 1261"/>
              <a:gd name="T28" fmla="*/ 2147483647 w 2851"/>
              <a:gd name="T29" fmla="*/ 2147483647 h 1261"/>
              <a:gd name="T30" fmla="*/ 2147483647 w 2851"/>
              <a:gd name="T31" fmla="*/ 2147483647 h 1261"/>
              <a:gd name="T32" fmla="*/ 2147483647 w 2851"/>
              <a:gd name="T33" fmla="*/ 2147483647 h 1261"/>
              <a:gd name="T34" fmla="*/ 2147483647 w 2851"/>
              <a:gd name="T35" fmla="*/ 2147483647 h 1261"/>
              <a:gd name="T36" fmla="*/ 2147483647 w 2851"/>
              <a:gd name="T37" fmla="*/ 2147483647 h 1261"/>
              <a:gd name="T38" fmla="*/ 2147483647 w 2851"/>
              <a:gd name="T39" fmla="*/ 2147483647 h 1261"/>
              <a:gd name="T40" fmla="*/ 2147483647 w 2851"/>
              <a:gd name="T41" fmla="*/ 2147483647 h 1261"/>
              <a:gd name="T42" fmla="*/ 2147483647 w 2851"/>
              <a:gd name="T43" fmla="*/ 2147483647 h 1261"/>
              <a:gd name="T44" fmla="*/ 2147483647 w 2851"/>
              <a:gd name="T45" fmla="*/ 2147483647 h 1261"/>
              <a:gd name="T46" fmla="*/ 2147483647 w 2851"/>
              <a:gd name="T47" fmla="*/ 2147483647 h 1261"/>
              <a:gd name="T48" fmla="*/ 2147483647 w 2851"/>
              <a:gd name="T49" fmla="*/ 2147483647 h 1261"/>
              <a:gd name="T50" fmla="*/ 2147483647 w 2851"/>
              <a:gd name="T51" fmla="*/ 2147483647 h 1261"/>
              <a:gd name="T52" fmla="*/ 2147483647 w 2851"/>
              <a:gd name="T53" fmla="*/ 2147483647 h 1261"/>
              <a:gd name="T54" fmla="*/ 2147483647 w 2851"/>
              <a:gd name="T55" fmla="*/ 2147483647 h 1261"/>
              <a:gd name="T56" fmla="*/ 2147483647 w 2851"/>
              <a:gd name="T57" fmla="*/ 2147483647 h 1261"/>
              <a:gd name="T58" fmla="*/ 2147483647 w 2851"/>
              <a:gd name="T59" fmla="*/ 2147483647 h 1261"/>
              <a:gd name="T60" fmla="*/ 2147483647 w 2851"/>
              <a:gd name="T61" fmla="*/ 2147483647 h 1261"/>
              <a:gd name="T62" fmla="*/ 2147483647 w 2851"/>
              <a:gd name="T63" fmla="*/ 2147483647 h 1261"/>
              <a:gd name="T64" fmla="*/ 2147483647 w 2851"/>
              <a:gd name="T65" fmla="*/ 2147483647 h 1261"/>
              <a:gd name="T66" fmla="*/ 2147483647 w 2851"/>
              <a:gd name="T67" fmla="*/ 2147483647 h 1261"/>
              <a:gd name="T68" fmla="*/ 2147483647 w 2851"/>
              <a:gd name="T69" fmla="*/ 2147483647 h 1261"/>
              <a:gd name="T70" fmla="*/ 2147483647 w 2851"/>
              <a:gd name="T71" fmla="*/ 2147483647 h 1261"/>
              <a:gd name="T72" fmla="*/ 2147483647 w 2851"/>
              <a:gd name="T73" fmla="*/ 2147483647 h 1261"/>
              <a:gd name="T74" fmla="*/ 2147483647 w 2851"/>
              <a:gd name="T75" fmla="*/ 2147483647 h 1261"/>
              <a:gd name="T76" fmla="*/ 2147483647 w 2851"/>
              <a:gd name="T77" fmla="*/ 2147483647 h 1261"/>
              <a:gd name="T78" fmla="*/ 2147483647 w 2851"/>
              <a:gd name="T79" fmla="*/ 2147483647 h 1261"/>
              <a:gd name="T80" fmla="*/ 2147483647 w 2851"/>
              <a:gd name="T81" fmla="*/ 2147483647 h 1261"/>
              <a:gd name="T82" fmla="*/ 2147483647 w 2851"/>
              <a:gd name="T83" fmla="*/ 2147483647 h 1261"/>
              <a:gd name="T84" fmla="*/ 2147483647 w 2851"/>
              <a:gd name="T85" fmla="*/ 2147483647 h 1261"/>
              <a:gd name="T86" fmla="*/ 2147483647 w 2851"/>
              <a:gd name="T87" fmla="*/ 2147483647 h 1261"/>
              <a:gd name="T88" fmla="*/ 2147483647 w 2851"/>
              <a:gd name="T89" fmla="*/ 2147483647 h 1261"/>
              <a:gd name="T90" fmla="*/ 2147483647 w 2851"/>
              <a:gd name="T91" fmla="*/ 2147483647 h 1261"/>
              <a:gd name="T92" fmla="*/ 2147483647 w 2851"/>
              <a:gd name="T93" fmla="*/ 2147483647 h 1261"/>
              <a:gd name="T94" fmla="*/ 2147483647 w 2851"/>
              <a:gd name="T95" fmla="*/ 2147483647 h 1261"/>
              <a:gd name="T96" fmla="*/ 2147483647 w 2851"/>
              <a:gd name="T97" fmla="*/ 2147483647 h 1261"/>
              <a:gd name="T98" fmla="*/ 2147483647 w 2851"/>
              <a:gd name="T99" fmla="*/ 2147483647 h 1261"/>
              <a:gd name="T100" fmla="*/ 2147483647 w 2851"/>
              <a:gd name="T101" fmla="*/ 2147483647 h 1261"/>
              <a:gd name="T102" fmla="*/ 2147483647 w 2851"/>
              <a:gd name="T103" fmla="*/ 2147483647 h 1261"/>
              <a:gd name="T104" fmla="*/ 2147483647 w 2851"/>
              <a:gd name="T105" fmla="*/ 2147483647 h 1261"/>
              <a:gd name="T106" fmla="*/ 2147483647 w 2851"/>
              <a:gd name="T107" fmla="*/ 2147483647 h 1261"/>
              <a:gd name="T108" fmla="*/ 2147483647 w 2851"/>
              <a:gd name="T109" fmla="*/ 2147483647 h 1261"/>
              <a:gd name="T110" fmla="*/ 2147483647 w 2851"/>
              <a:gd name="T111" fmla="*/ 2147483647 h 1261"/>
              <a:gd name="T112" fmla="*/ 2147483647 w 2851"/>
              <a:gd name="T113" fmla="*/ 2147483647 h 1261"/>
              <a:gd name="T114" fmla="*/ 2147483647 w 2851"/>
              <a:gd name="T115" fmla="*/ 2147483647 h 1261"/>
              <a:gd name="T116" fmla="*/ 2147483647 w 2851"/>
              <a:gd name="T117" fmla="*/ 2147483647 h 1261"/>
              <a:gd name="T118" fmla="*/ 2147483647 w 2851"/>
              <a:gd name="T119" fmla="*/ 2147483647 h 1261"/>
              <a:gd name="T120" fmla="*/ 2147483647 w 2851"/>
              <a:gd name="T121" fmla="*/ 2147483647 h 1261"/>
              <a:gd name="T122" fmla="*/ 2147483647 w 2851"/>
              <a:gd name="T123" fmla="*/ 2147483647 h 12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51"/>
              <a:gd name="T187" fmla="*/ 0 h 1261"/>
              <a:gd name="T188" fmla="*/ 2851 w 2851"/>
              <a:gd name="T189" fmla="*/ 1261 h 1261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51" h="1261">
                <a:moveTo>
                  <a:pt x="2472" y="25"/>
                </a:moveTo>
                <a:lnTo>
                  <a:pt x="2470" y="34"/>
                </a:lnTo>
                <a:lnTo>
                  <a:pt x="2441" y="11"/>
                </a:lnTo>
                <a:lnTo>
                  <a:pt x="2443" y="1"/>
                </a:lnTo>
                <a:lnTo>
                  <a:pt x="2472" y="23"/>
                </a:lnTo>
                <a:lnTo>
                  <a:pt x="2472" y="25"/>
                </a:lnTo>
                <a:close/>
                <a:moveTo>
                  <a:pt x="2472" y="23"/>
                </a:moveTo>
                <a:lnTo>
                  <a:pt x="2472" y="25"/>
                </a:lnTo>
                <a:lnTo>
                  <a:pt x="2472" y="23"/>
                </a:lnTo>
                <a:close/>
                <a:moveTo>
                  <a:pt x="2468" y="32"/>
                </a:moveTo>
                <a:lnTo>
                  <a:pt x="2470" y="28"/>
                </a:lnTo>
                <a:lnTo>
                  <a:pt x="2468" y="32"/>
                </a:lnTo>
                <a:close/>
                <a:moveTo>
                  <a:pt x="2472" y="23"/>
                </a:moveTo>
                <a:lnTo>
                  <a:pt x="2472" y="25"/>
                </a:lnTo>
                <a:lnTo>
                  <a:pt x="2472" y="23"/>
                </a:lnTo>
                <a:close/>
                <a:moveTo>
                  <a:pt x="2491" y="59"/>
                </a:moveTo>
                <a:lnTo>
                  <a:pt x="2491" y="57"/>
                </a:lnTo>
                <a:lnTo>
                  <a:pt x="2468" y="32"/>
                </a:lnTo>
                <a:lnTo>
                  <a:pt x="2472" y="25"/>
                </a:lnTo>
                <a:lnTo>
                  <a:pt x="2493" y="48"/>
                </a:lnTo>
                <a:lnTo>
                  <a:pt x="2491" y="59"/>
                </a:lnTo>
                <a:close/>
                <a:moveTo>
                  <a:pt x="2491" y="59"/>
                </a:moveTo>
                <a:lnTo>
                  <a:pt x="2491" y="57"/>
                </a:lnTo>
                <a:lnTo>
                  <a:pt x="2491" y="59"/>
                </a:lnTo>
                <a:close/>
                <a:moveTo>
                  <a:pt x="2521" y="59"/>
                </a:moveTo>
                <a:lnTo>
                  <a:pt x="2518" y="69"/>
                </a:lnTo>
                <a:lnTo>
                  <a:pt x="2491" y="59"/>
                </a:lnTo>
                <a:lnTo>
                  <a:pt x="2493" y="48"/>
                </a:lnTo>
                <a:lnTo>
                  <a:pt x="2519" y="59"/>
                </a:lnTo>
                <a:lnTo>
                  <a:pt x="2521" y="59"/>
                </a:lnTo>
                <a:close/>
                <a:moveTo>
                  <a:pt x="2519" y="59"/>
                </a:moveTo>
                <a:lnTo>
                  <a:pt x="2519" y="59"/>
                </a:lnTo>
                <a:lnTo>
                  <a:pt x="2521" y="59"/>
                </a:lnTo>
                <a:lnTo>
                  <a:pt x="2519" y="59"/>
                </a:lnTo>
                <a:close/>
                <a:moveTo>
                  <a:pt x="2518" y="69"/>
                </a:moveTo>
                <a:lnTo>
                  <a:pt x="2519" y="65"/>
                </a:lnTo>
                <a:lnTo>
                  <a:pt x="2518" y="69"/>
                </a:lnTo>
                <a:close/>
                <a:moveTo>
                  <a:pt x="2519" y="59"/>
                </a:moveTo>
                <a:lnTo>
                  <a:pt x="2519" y="59"/>
                </a:lnTo>
                <a:lnTo>
                  <a:pt x="2521" y="59"/>
                </a:lnTo>
                <a:lnTo>
                  <a:pt x="2519" y="59"/>
                </a:lnTo>
                <a:close/>
                <a:moveTo>
                  <a:pt x="2539" y="94"/>
                </a:moveTo>
                <a:lnTo>
                  <a:pt x="2539" y="94"/>
                </a:lnTo>
                <a:lnTo>
                  <a:pt x="2518" y="69"/>
                </a:lnTo>
                <a:lnTo>
                  <a:pt x="2521" y="59"/>
                </a:lnTo>
                <a:lnTo>
                  <a:pt x="2543" y="84"/>
                </a:lnTo>
                <a:lnTo>
                  <a:pt x="2539" y="94"/>
                </a:lnTo>
                <a:close/>
                <a:moveTo>
                  <a:pt x="2539" y="94"/>
                </a:moveTo>
                <a:lnTo>
                  <a:pt x="2539" y="94"/>
                </a:lnTo>
                <a:close/>
                <a:moveTo>
                  <a:pt x="2564" y="96"/>
                </a:moveTo>
                <a:lnTo>
                  <a:pt x="2560" y="105"/>
                </a:lnTo>
                <a:lnTo>
                  <a:pt x="2539" y="94"/>
                </a:lnTo>
                <a:lnTo>
                  <a:pt x="2541" y="82"/>
                </a:lnTo>
                <a:lnTo>
                  <a:pt x="2562" y="94"/>
                </a:lnTo>
                <a:lnTo>
                  <a:pt x="2564" y="96"/>
                </a:lnTo>
                <a:close/>
                <a:moveTo>
                  <a:pt x="2562" y="94"/>
                </a:moveTo>
                <a:lnTo>
                  <a:pt x="2564" y="94"/>
                </a:lnTo>
                <a:lnTo>
                  <a:pt x="2564" y="96"/>
                </a:lnTo>
                <a:lnTo>
                  <a:pt x="2562" y="94"/>
                </a:lnTo>
                <a:close/>
                <a:moveTo>
                  <a:pt x="2560" y="105"/>
                </a:moveTo>
                <a:lnTo>
                  <a:pt x="2562" y="99"/>
                </a:lnTo>
                <a:lnTo>
                  <a:pt x="2560" y="105"/>
                </a:lnTo>
                <a:close/>
                <a:moveTo>
                  <a:pt x="2562" y="94"/>
                </a:moveTo>
                <a:lnTo>
                  <a:pt x="2564" y="94"/>
                </a:lnTo>
                <a:lnTo>
                  <a:pt x="2564" y="96"/>
                </a:lnTo>
                <a:lnTo>
                  <a:pt x="2562" y="94"/>
                </a:lnTo>
                <a:close/>
                <a:moveTo>
                  <a:pt x="2583" y="117"/>
                </a:moveTo>
                <a:lnTo>
                  <a:pt x="2581" y="126"/>
                </a:lnTo>
                <a:lnTo>
                  <a:pt x="2560" y="105"/>
                </a:lnTo>
                <a:lnTo>
                  <a:pt x="2564" y="96"/>
                </a:lnTo>
                <a:lnTo>
                  <a:pt x="2583" y="117"/>
                </a:lnTo>
                <a:close/>
                <a:moveTo>
                  <a:pt x="2583" y="117"/>
                </a:moveTo>
                <a:lnTo>
                  <a:pt x="2583" y="117"/>
                </a:lnTo>
                <a:close/>
                <a:moveTo>
                  <a:pt x="2602" y="151"/>
                </a:moveTo>
                <a:lnTo>
                  <a:pt x="2602" y="151"/>
                </a:lnTo>
                <a:lnTo>
                  <a:pt x="2581" y="126"/>
                </a:lnTo>
                <a:lnTo>
                  <a:pt x="2583" y="117"/>
                </a:lnTo>
                <a:lnTo>
                  <a:pt x="2606" y="142"/>
                </a:lnTo>
                <a:lnTo>
                  <a:pt x="2602" y="151"/>
                </a:lnTo>
                <a:close/>
                <a:moveTo>
                  <a:pt x="2602" y="151"/>
                </a:moveTo>
                <a:lnTo>
                  <a:pt x="2602" y="151"/>
                </a:lnTo>
                <a:close/>
                <a:moveTo>
                  <a:pt x="2602" y="151"/>
                </a:moveTo>
                <a:lnTo>
                  <a:pt x="2604" y="145"/>
                </a:lnTo>
                <a:lnTo>
                  <a:pt x="2602" y="151"/>
                </a:lnTo>
                <a:close/>
                <a:moveTo>
                  <a:pt x="2602" y="151"/>
                </a:moveTo>
                <a:lnTo>
                  <a:pt x="2602" y="151"/>
                </a:lnTo>
                <a:close/>
                <a:moveTo>
                  <a:pt x="2627" y="153"/>
                </a:moveTo>
                <a:lnTo>
                  <a:pt x="2623" y="163"/>
                </a:lnTo>
                <a:lnTo>
                  <a:pt x="2602" y="151"/>
                </a:lnTo>
                <a:lnTo>
                  <a:pt x="2604" y="142"/>
                </a:lnTo>
                <a:lnTo>
                  <a:pt x="2625" y="151"/>
                </a:lnTo>
                <a:lnTo>
                  <a:pt x="2627" y="153"/>
                </a:lnTo>
                <a:close/>
                <a:moveTo>
                  <a:pt x="2625" y="151"/>
                </a:moveTo>
                <a:lnTo>
                  <a:pt x="2627" y="153"/>
                </a:lnTo>
                <a:lnTo>
                  <a:pt x="2625" y="151"/>
                </a:lnTo>
                <a:close/>
                <a:moveTo>
                  <a:pt x="2637" y="186"/>
                </a:moveTo>
                <a:lnTo>
                  <a:pt x="2637" y="186"/>
                </a:lnTo>
                <a:lnTo>
                  <a:pt x="2623" y="161"/>
                </a:lnTo>
                <a:lnTo>
                  <a:pt x="2627" y="153"/>
                </a:lnTo>
                <a:lnTo>
                  <a:pt x="2640" y="178"/>
                </a:lnTo>
                <a:lnTo>
                  <a:pt x="2637" y="186"/>
                </a:lnTo>
                <a:close/>
                <a:moveTo>
                  <a:pt x="2637" y="186"/>
                </a:moveTo>
                <a:lnTo>
                  <a:pt x="2637" y="186"/>
                </a:lnTo>
                <a:close/>
                <a:moveTo>
                  <a:pt x="2637" y="186"/>
                </a:moveTo>
                <a:lnTo>
                  <a:pt x="2638" y="182"/>
                </a:lnTo>
                <a:lnTo>
                  <a:pt x="2637" y="186"/>
                </a:lnTo>
                <a:close/>
                <a:moveTo>
                  <a:pt x="2637" y="186"/>
                </a:moveTo>
                <a:lnTo>
                  <a:pt x="2637" y="186"/>
                </a:lnTo>
                <a:close/>
                <a:moveTo>
                  <a:pt x="2661" y="201"/>
                </a:moveTo>
                <a:lnTo>
                  <a:pt x="2658" y="209"/>
                </a:lnTo>
                <a:lnTo>
                  <a:pt x="2637" y="186"/>
                </a:lnTo>
                <a:lnTo>
                  <a:pt x="2640" y="176"/>
                </a:lnTo>
                <a:lnTo>
                  <a:pt x="2661" y="199"/>
                </a:lnTo>
                <a:lnTo>
                  <a:pt x="2661" y="201"/>
                </a:lnTo>
                <a:close/>
                <a:moveTo>
                  <a:pt x="2661" y="199"/>
                </a:moveTo>
                <a:lnTo>
                  <a:pt x="2661" y="199"/>
                </a:lnTo>
                <a:lnTo>
                  <a:pt x="2661" y="201"/>
                </a:lnTo>
                <a:lnTo>
                  <a:pt x="2661" y="199"/>
                </a:lnTo>
                <a:close/>
                <a:moveTo>
                  <a:pt x="2658" y="209"/>
                </a:moveTo>
                <a:lnTo>
                  <a:pt x="2660" y="205"/>
                </a:lnTo>
                <a:lnTo>
                  <a:pt x="2658" y="209"/>
                </a:lnTo>
                <a:close/>
                <a:moveTo>
                  <a:pt x="2661" y="199"/>
                </a:moveTo>
                <a:lnTo>
                  <a:pt x="2661" y="199"/>
                </a:lnTo>
                <a:lnTo>
                  <a:pt x="2661" y="201"/>
                </a:lnTo>
                <a:lnTo>
                  <a:pt x="2661" y="199"/>
                </a:lnTo>
                <a:close/>
                <a:moveTo>
                  <a:pt x="2671" y="232"/>
                </a:moveTo>
                <a:lnTo>
                  <a:pt x="2671" y="230"/>
                </a:lnTo>
                <a:lnTo>
                  <a:pt x="2658" y="209"/>
                </a:lnTo>
                <a:lnTo>
                  <a:pt x="2661" y="201"/>
                </a:lnTo>
                <a:lnTo>
                  <a:pt x="2675" y="222"/>
                </a:lnTo>
                <a:lnTo>
                  <a:pt x="2671" y="232"/>
                </a:lnTo>
                <a:close/>
                <a:moveTo>
                  <a:pt x="2671" y="232"/>
                </a:moveTo>
                <a:lnTo>
                  <a:pt x="2671" y="232"/>
                </a:lnTo>
                <a:lnTo>
                  <a:pt x="2671" y="230"/>
                </a:lnTo>
                <a:lnTo>
                  <a:pt x="2671" y="232"/>
                </a:lnTo>
                <a:close/>
                <a:moveTo>
                  <a:pt x="2696" y="236"/>
                </a:moveTo>
                <a:lnTo>
                  <a:pt x="2694" y="245"/>
                </a:lnTo>
                <a:lnTo>
                  <a:pt x="2671" y="232"/>
                </a:lnTo>
                <a:lnTo>
                  <a:pt x="2675" y="222"/>
                </a:lnTo>
                <a:lnTo>
                  <a:pt x="2696" y="234"/>
                </a:lnTo>
                <a:lnTo>
                  <a:pt x="2696" y="236"/>
                </a:lnTo>
                <a:close/>
                <a:moveTo>
                  <a:pt x="2696" y="234"/>
                </a:moveTo>
                <a:lnTo>
                  <a:pt x="2696" y="236"/>
                </a:lnTo>
                <a:lnTo>
                  <a:pt x="2696" y="234"/>
                </a:lnTo>
                <a:close/>
                <a:moveTo>
                  <a:pt x="2692" y="243"/>
                </a:moveTo>
                <a:lnTo>
                  <a:pt x="2694" y="239"/>
                </a:lnTo>
                <a:lnTo>
                  <a:pt x="2692" y="243"/>
                </a:lnTo>
                <a:close/>
                <a:moveTo>
                  <a:pt x="2696" y="234"/>
                </a:moveTo>
                <a:lnTo>
                  <a:pt x="2696" y="236"/>
                </a:lnTo>
                <a:lnTo>
                  <a:pt x="2696" y="234"/>
                </a:lnTo>
                <a:close/>
                <a:moveTo>
                  <a:pt x="2711" y="259"/>
                </a:moveTo>
                <a:lnTo>
                  <a:pt x="2706" y="266"/>
                </a:lnTo>
                <a:lnTo>
                  <a:pt x="2692" y="243"/>
                </a:lnTo>
                <a:lnTo>
                  <a:pt x="2696" y="236"/>
                </a:lnTo>
                <a:lnTo>
                  <a:pt x="2711" y="259"/>
                </a:lnTo>
                <a:close/>
                <a:moveTo>
                  <a:pt x="2711" y="259"/>
                </a:moveTo>
                <a:lnTo>
                  <a:pt x="2711" y="259"/>
                </a:lnTo>
                <a:lnTo>
                  <a:pt x="2771" y="358"/>
                </a:lnTo>
                <a:lnTo>
                  <a:pt x="2711" y="259"/>
                </a:lnTo>
                <a:close/>
                <a:moveTo>
                  <a:pt x="2721" y="291"/>
                </a:moveTo>
                <a:lnTo>
                  <a:pt x="2721" y="291"/>
                </a:lnTo>
                <a:lnTo>
                  <a:pt x="2706" y="266"/>
                </a:lnTo>
                <a:lnTo>
                  <a:pt x="2711" y="259"/>
                </a:lnTo>
                <a:lnTo>
                  <a:pt x="2725" y="282"/>
                </a:lnTo>
                <a:lnTo>
                  <a:pt x="2721" y="291"/>
                </a:lnTo>
                <a:close/>
                <a:moveTo>
                  <a:pt x="2721" y="291"/>
                </a:moveTo>
                <a:lnTo>
                  <a:pt x="2721" y="291"/>
                </a:lnTo>
                <a:close/>
                <a:moveTo>
                  <a:pt x="2721" y="291"/>
                </a:moveTo>
                <a:lnTo>
                  <a:pt x="2723" y="286"/>
                </a:lnTo>
                <a:lnTo>
                  <a:pt x="2721" y="291"/>
                </a:lnTo>
                <a:close/>
                <a:moveTo>
                  <a:pt x="2721" y="291"/>
                </a:moveTo>
                <a:lnTo>
                  <a:pt x="2721" y="291"/>
                </a:lnTo>
                <a:close/>
                <a:moveTo>
                  <a:pt x="2738" y="293"/>
                </a:moveTo>
                <a:lnTo>
                  <a:pt x="2734" y="303"/>
                </a:lnTo>
                <a:lnTo>
                  <a:pt x="2721" y="291"/>
                </a:lnTo>
                <a:lnTo>
                  <a:pt x="2725" y="282"/>
                </a:lnTo>
                <a:lnTo>
                  <a:pt x="2738" y="293"/>
                </a:lnTo>
                <a:close/>
                <a:moveTo>
                  <a:pt x="2738" y="293"/>
                </a:moveTo>
                <a:lnTo>
                  <a:pt x="2738" y="293"/>
                </a:lnTo>
                <a:close/>
                <a:moveTo>
                  <a:pt x="2754" y="316"/>
                </a:moveTo>
                <a:lnTo>
                  <a:pt x="2748" y="324"/>
                </a:lnTo>
                <a:lnTo>
                  <a:pt x="2734" y="301"/>
                </a:lnTo>
                <a:lnTo>
                  <a:pt x="2738" y="293"/>
                </a:lnTo>
                <a:lnTo>
                  <a:pt x="2754" y="316"/>
                </a:lnTo>
                <a:close/>
                <a:moveTo>
                  <a:pt x="2754" y="316"/>
                </a:moveTo>
                <a:lnTo>
                  <a:pt x="2754" y="316"/>
                </a:lnTo>
                <a:close/>
                <a:moveTo>
                  <a:pt x="2748" y="324"/>
                </a:moveTo>
                <a:lnTo>
                  <a:pt x="2752" y="320"/>
                </a:lnTo>
                <a:lnTo>
                  <a:pt x="2748" y="324"/>
                </a:lnTo>
                <a:close/>
                <a:moveTo>
                  <a:pt x="2754" y="316"/>
                </a:moveTo>
                <a:lnTo>
                  <a:pt x="2754" y="316"/>
                </a:lnTo>
                <a:close/>
                <a:moveTo>
                  <a:pt x="2767" y="341"/>
                </a:moveTo>
                <a:lnTo>
                  <a:pt x="2761" y="349"/>
                </a:lnTo>
                <a:lnTo>
                  <a:pt x="2748" y="324"/>
                </a:lnTo>
                <a:lnTo>
                  <a:pt x="2754" y="316"/>
                </a:lnTo>
                <a:lnTo>
                  <a:pt x="2767" y="341"/>
                </a:lnTo>
                <a:close/>
                <a:moveTo>
                  <a:pt x="2767" y="341"/>
                </a:moveTo>
                <a:lnTo>
                  <a:pt x="2767" y="341"/>
                </a:lnTo>
                <a:close/>
                <a:moveTo>
                  <a:pt x="2769" y="370"/>
                </a:moveTo>
                <a:lnTo>
                  <a:pt x="2769" y="370"/>
                </a:lnTo>
                <a:lnTo>
                  <a:pt x="2761" y="347"/>
                </a:lnTo>
                <a:lnTo>
                  <a:pt x="2767" y="341"/>
                </a:lnTo>
                <a:lnTo>
                  <a:pt x="2775" y="364"/>
                </a:lnTo>
                <a:lnTo>
                  <a:pt x="2769" y="370"/>
                </a:lnTo>
                <a:close/>
                <a:moveTo>
                  <a:pt x="2769" y="370"/>
                </a:moveTo>
                <a:lnTo>
                  <a:pt x="2769" y="370"/>
                </a:lnTo>
                <a:close/>
                <a:moveTo>
                  <a:pt x="2769" y="370"/>
                </a:moveTo>
                <a:lnTo>
                  <a:pt x="2771" y="366"/>
                </a:lnTo>
                <a:lnTo>
                  <a:pt x="2769" y="370"/>
                </a:lnTo>
                <a:close/>
                <a:moveTo>
                  <a:pt x="2769" y="370"/>
                </a:moveTo>
                <a:lnTo>
                  <a:pt x="2769" y="370"/>
                </a:lnTo>
                <a:close/>
                <a:moveTo>
                  <a:pt x="2788" y="387"/>
                </a:moveTo>
                <a:lnTo>
                  <a:pt x="2784" y="395"/>
                </a:lnTo>
                <a:lnTo>
                  <a:pt x="2769" y="370"/>
                </a:lnTo>
                <a:lnTo>
                  <a:pt x="2773" y="362"/>
                </a:lnTo>
                <a:lnTo>
                  <a:pt x="2788" y="387"/>
                </a:lnTo>
                <a:close/>
                <a:moveTo>
                  <a:pt x="2796" y="399"/>
                </a:moveTo>
                <a:lnTo>
                  <a:pt x="2790" y="406"/>
                </a:lnTo>
                <a:lnTo>
                  <a:pt x="2784" y="395"/>
                </a:lnTo>
                <a:lnTo>
                  <a:pt x="2788" y="387"/>
                </a:lnTo>
                <a:lnTo>
                  <a:pt x="2796" y="399"/>
                </a:lnTo>
                <a:close/>
                <a:moveTo>
                  <a:pt x="2796" y="399"/>
                </a:moveTo>
                <a:lnTo>
                  <a:pt x="2796" y="399"/>
                </a:lnTo>
                <a:close/>
                <a:moveTo>
                  <a:pt x="2790" y="406"/>
                </a:moveTo>
                <a:lnTo>
                  <a:pt x="2792" y="403"/>
                </a:lnTo>
                <a:lnTo>
                  <a:pt x="2790" y="406"/>
                </a:lnTo>
                <a:close/>
                <a:moveTo>
                  <a:pt x="2796" y="399"/>
                </a:moveTo>
                <a:lnTo>
                  <a:pt x="2796" y="399"/>
                </a:lnTo>
                <a:close/>
                <a:moveTo>
                  <a:pt x="2809" y="424"/>
                </a:moveTo>
                <a:lnTo>
                  <a:pt x="2803" y="429"/>
                </a:lnTo>
                <a:lnTo>
                  <a:pt x="2790" y="406"/>
                </a:lnTo>
                <a:lnTo>
                  <a:pt x="2796" y="399"/>
                </a:lnTo>
                <a:lnTo>
                  <a:pt x="2809" y="424"/>
                </a:lnTo>
                <a:close/>
                <a:moveTo>
                  <a:pt x="2809" y="424"/>
                </a:moveTo>
                <a:lnTo>
                  <a:pt x="2809" y="424"/>
                </a:lnTo>
                <a:close/>
                <a:moveTo>
                  <a:pt x="2817" y="447"/>
                </a:moveTo>
                <a:lnTo>
                  <a:pt x="2811" y="453"/>
                </a:lnTo>
                <a:lnTo>
                  <a:pt x="2803" y="429"/>
                </a:lnTo>
                <a:lnTo>
                  <a:pt x="2809" y="424"/>
                </a:lnTo>
                <a:lnTo>
                  <a:pt x="2817" y="447"/>
                </a:lnTo>
                <a:close/>
                <a:moveTo>
                  <a:pt x="2817" y="447"/>
                </a:moveTo>
                <a:lnTo>
                  <a:pt x="2817" y="447"/>
                </a:lnTo>
                <a:close/>
                <a:moveTo>
                  <a:pt x="2811" y="451"/>
                </a:moveTo>
                <a:lnTo>
                  <a:pt x="2815" y="449"/>
                </a:lnTo>
                <a:lnTo>
                  <a:pt x="2811" y="451"/>
                </a:lnTo>
                <a:close/>
                <a:moveTo>
                  <a:pt x="2817" y="447"/>
                </a:moveTo>
                <a:lnTo>
                  <a:pt x="2817" y="447"/>
                </a:lnTo>
                <a:close/>
                <a:moveTo>
                  <a:pt x="2817" y="476"/>
                </a:moveTo>
                <a:lnTo>
                  <a:pt x="2817" y="476"/>
                </a:lnTo>
                <a:lnTo>
                  <a:pt x="2811" y="451"/>
                </a:lnTo>
                <a:lnTo>
                  <a:pt x="2817" y="447"/>
                </a:lnTo>
                <a:lnTo>
                  <a:pt x="2825" y="472"/>
                </a:lnTo>
                <a:lnTo>
                  <a:pt x="2817" y="476"/>
                </a:lnTo>
                <a:close/>
                <a:moveTo>
                  <a:pt x="2817" y="476"/>
                </a:moveTo>
                <a:lnTo>
                  <a:pt x="2817" y="476"/>
                </a:lnTo>
                <a:close/>
                <a:moveTo>
                  <a:pt x="2825" y="500"/>
                </a:moveTo>
                <a:lnTo>
                  <a:pt x="2825" y="499"/>
                </a:lnTo>
                <a:lnTo>
                  <a:pt x="2817" y="476"/>
                </a:lnTo>
                <a:lnTo>
                  <a:pt x="2825" y="472"/>
                </a:lnTo>
                <a:lnTo>
                  <a:pt x="2830" y="493"/>
                </a:lnTo>
                <a:lnTo>
                  <a:pt x="2825" y="500"/>
                </a:lnTo>
                <a:close/>
                <a:moveTo>
                  <a:pt x="2825" y="500"/>
                </a:moveTo>
                <a:lnTo>
                  <a:pt x="2825" y="499"/>
                </a:lnTo>
                <a:lnTo>
                  <a:pt x="2825" y="500"/>
                </a:lnTo>
                <a:close/>
                <a:moveTo>
                  <a:pt x="2825" y="500"/>
                </a:moveTo>
                <a:lnTo>
                  <a:pt x="2828" y="497"/>
                </a:lnTo>
                <a:lnTo>
                  <a:pt x="2825" y="500"/>
                </a:lnTo>
                <a:close/>
                <a:moveTo>
                  <a:pt x="2825" y="500"/>
                </a:moveTo>
                <a:lnTo>
                  <a:pt x="2825" y="499"/>
                </a:lnTo>
                <a:lnTo>
                  <a:pt x="2825" y="500"/>
                </a:lnTo>
                <a:close/>
                <a:moveTo>
                  <a:pt x="2838" y="506"/>
                </a:moveTo>
                <a:lnTo>
                  <a:pt x="2832" y="510"/>
                </a:lnTo>
                <a:lnTo>
                  <a:pt x="2825" y="500"/>
                </a:lnTo>
                <a:lnTo>
                  <a:pt x="2830" y="491"/>
                </a:lnTo>
                <a:lnTo>
                  <a:pt x="2836" y="502"/>
                </a:lnTo>
                <a:lnTo>
                  <a:pt x="2838" y="506"/>
                </a:lnTo>
                <a:close/>
                <a:moveTo>
                  <a:pt x="2836" y="502"/>
                </a:moveTo>
                <a:lnTo>
                  <a:pt x="2838" y="504"/>
                </a:lnTo>
                <a:lnTo>
                  <a:pt x="2838" y="506"/>
                </a:lnTo>
                <a:lnTo>
                  <a:pt x="2836" y="502"/>
                </a:lnTo>
                <a:close/>
                <a:moveTo>
                  <a:pt x="2832" y="533"/>
                </a:moveTo>
                <a:lnTo>
                  <a:pt x="2830" y="531"/>
                </a:lnTo>
                <a:lnTo>
                  <a:pt x="2830" y="506"/>
                </a:lnTo>
                <a:lnTo>
                  <a:pt x="2838" y="506"/>
                </a:lnTo>
                <a:lnTo>
                  <a:pt x="2838" y="531"/>
                </a:lnTo>
                <a:lnTo>
                  <a:pt x="2832" y="533"/>
                </a:lnTo>
                <a:close/>
                <a:moveTo>
                  <a:pt x="2832" y="533"/>
                </a:moveTo>
                <a:lnTo>
                  <a:pt x="2830" y="533"/>
                </a:lnTo>
                <a:lnTo>
                  <a:pt x="2830" y="531"/>
                </a:lnTo>
                <a:lnTo>
                  <a:pt x="2832" y="533"/>
                </a:lnTo>
                <a:close/>
                <a:moveTo>
                  <a:pt x="2832" y="533"/>
                </a:moveTo>
                <a:lnTo>
                  <a:pt x="2834" y="531"/>
                </a:lnTo>
                <a:lnTo>
                  <a:pt x="2832" y="533"/>
                </a:lnTo>
                <a:close/>
                <a:moveTo>
                  <a:pt x="2832" y="533"/>
                </a:moveTo>
                <a:lnTo>
                  <a:pt x="2830" y="533"/>
                </a:lnTo>
                <a:lnTo>
                  <a:pt x="2830" y="531"/>
                </a:lnTo>
                <a:lnTo>
                  <a:pt x="2832" y="533"/>
                </a:lnTo>
                <a:close/>
                <a:moveTo>
                  <a:pt x="2846" y="554"/>
                </a:moveTo>
                <a:lnTo>
                  <a:pt x="2840" y="556"/>
                </a:lnTo>
                <a:lnTo>
                  <a:pt x="2832" y="533"/>
                </a:lnTo>
                <a:lnTo>
                  <a:pt x="2838" y="529"/>
                </a:lnTo>
                <a:lnTo>
                  <a:pt x="2846" y="550"/>
                </a:lnTo>
                <a:lnTo>
                  <a:pt x="2846" y="554"/>
                </a:lnTo>
                <a:close/>
                <a:moveTo>
                  <a:pt x="2846" y="550"/>
                </a:moveTo>
                <a:lnTo>
                  <a:pt x="2846" y="552"/>
                </a:lnTo>
                <a:lnTo>
                  <a:pt x="2846" y="554"/>
                </a:lnTo>
                <a:lnTo>
                  <a:pt x="2846" y="550"/>
                </a:lnTo>
                <a:close/>
                <a:moveTo>
                  <a:pt x="2840" y="581"/>
                </a:moveTo>
                <a:lnTo>
                  <a:pt x="2838" y="577"/>
                </a:lnTo>
                <a:lnTo>
                  <a:pt x="2838" y="554"/>
                </a:lnTo>
                <a:lnTo>
                  <a:pt x="2846" y="554"/>
                </a:lnTo>
                <a:lnTo>
                  <a:pt x="2846" y="577"/>
                </a:lnTo>
                <a:lnTo>
                  <a:pt x="2840" y="581"/>
                </a:lnTo>
                <a:close/>
                <a:moveTo>
                  <a:pt x="2840" y="581"/>
                </a:moveTo>
                <a:lnTo>
                  <a:pt x="2838" y="579"/>
                </a:lnTo>
                <a:lnTo>
                  <a:pt x="2838" y="577"/>
                </a:lnTo>
                <a:lnTo>
                  <a:pt x="2840" y="581"/>
                </a:lnTo>
                <a:close/>
                <a:moveTo>
                  <a:pt x="2840" y="581"/>
                </a:moveTo>
                <a:lnTo>
                  <a:pt x="2842" y="577"/>
                </a:lnTo>
                <a:lnTo>
                  <a:pt x="2840" y="581"/>
                </a:lnTo>
                <a:close/>
                <a:moveTo>
                  <a:pt x="2840" y="581"/>
                </a:moveTo>
                <a:lnTo>
                  <a:pt x="2838" y="579"/>
                </a:lnTo>
                <a:lnTo>
                  <a:pt x="2838" y="577"/>
                </a:lnTo>
                <a:lnTo>
                  <a:pt x="2840" y="581"/>
                </a:lnTo>
                <a:close/>
                <a:moveTo>
                  <a:pt x="2851" y="600"/>
                </a:moveTo>
                <a:lnTo>
                  <a:pt x="2846" y="602"/>
                </a:lnTo>
                <a:lnTo>
                  <a:pt x="2840" y="581"/>
                </a:lnTo>
                <a:lnTo>
                  <a:pt x="2846" y="575"/>
                </a:lnTo>
                <a:lnTo>
                  <a:pt x="2851" y="598"/>
                </a:lnTo>
                <a:lnTo>
                  <a:pt x="2851" y="600"/>
                </a:lnTo>
                <a:close/>
                <a:moveTo>
                  <a:pt x="2851" y="598"/>
                </a:moveTo>
                <a:lnTo>
                  <a:pt x="2851" y="598"/>
                </a:lnTo>
                <a:lnTo>
                  <a:pt x="2851" y="600"/>
                </a:lnTo>
                <a:lnTo>
                  <a:pt x="2851" y="598"/>
                </a:lnTo>
                <a:close/>
                <a:moveTo>
                  <a:pt x="2846" y="612"/>
                </a:moveTo>
                <a:lnTo>
                  <a:pt x="2846" y="600"/>
                </a:lnTo>
                <a:lnTo>
                  <a:pt x="2851" y="600"/>
                </a:lnTo>
                <a:lnTo>
                  <a:pt x="2851" y="612"/>
                </a:lnTo>
                <a:lnTo>
                  <a:pt x="2846" y="612"/>
                </a:lnTo>
                <a:close/>
                <a:moveTo>
                  <a:pt x="2846" y="612"/>
                </a:moveTo>
                <a:lnTo>
                  <a:pt x="2849" y="612"/>
                </a:lnTo>
                <a:lnTo>
                  <a:pt x="2846" y="612"/>
                </a:lnTo>
                <a:close/>
                <a:moveTo>
                  <a:pt x="2846" y="637"/>
                </a:moveTo>
                <a:lnTo>
                  <a:pt x="2846" y="612"/>
                </a:lnTo>
                <a:lnTo>
                  <a:pt x="2851" y="612"/>
                </a:lnTo>
                <a:lnTo>
                  <a:pt x="2851" y="637"/>
                </a:lnTo>
                <a:lnTo>
                  <a:pt x="2846" y="637"/>
                </a:lnTo>
                <a:close/>
                <a:moveTo>
                  <a:pt x="2846" y="637"/>
                </a:moveTo>
                <a:lnTo>
                  <a:pt x="2849" y="637"/>
                </a:lnTo>
                <a:lnTo>
                  <a:pt x="2846" y="637"/>
                </a:lnTo>
                <a:close/>
                <a:moveTo>
                  <a:pt x="2846" y="658"/>
                </a:moveTo>
                <a:lnTo>
                  <a:pt x="2846" y="637"/>
                </a:lnTo>
                <a:lnTo>
                  <a:pt x="2851" y="637"/>
                </a:lnTo>
                <a:lnTo>
                  <a:pt x="2851" y="658"/>
                </a:lnTo>
                <a:lnTo>
                  <a:pt x="2846" y="658"/>
                </a:lnTo>
                <a:close/>
                <a:moveTo>
                  <a:pt x="2851" y="685"/>
                </a:moveTo>
                <a:lnTo>
                  <a:pt x="2846" y="683"/>
                </a:lnTo>
                <a:lnTo>
                  <a:pt x="2846" y="658"/>
                </a:lnTo>
                <a:lnTo>
                  <a:pt x="2851" y="658"/>
                </a:lnTo>
                <a:lnTo>
                  <a:pt x="2851" y="683"/>
                </a:lnTo>
                <a:lnTo>
                  <a:pt x="2851" y="685"/>
                </a:lnTo>
                <a:close/>
                <a:moveTo>
                  <a:pt x="2851" y="683"/>
                </a:moveTo>
                <a:lnTo>
                  <a:pt x="2851" y="685"/>
                </a:lnTo>
                <a:lnTo>
                  <a:pt x="2851" y="683"/>
                </a:lnTo>
                <a:close/>
                <a:moveTo>
                  <a:pt x="2846" y="681"/>
                </a:moveTo>
                <a:lnTo>
                  <a:pt x="2849" y="683"/>
                </a:lnTo>
                <a:lnTo>
                  <a:pt x="2846" y="681"/>
                </a:lnTo>
                <a:close/>
                <a:moveTo>
                  <a:pt x="2851" y="683"/>
                </a:moveTo>
                <a:lnTo>
                  <a:pt x="2851" y="685"/>
                </a:lnTo>
                <a:lnTo>
                  <a:pt x="2851" y="683"/>
                </a:lnTo>
                <a:close/>
                <a:moveTo>
                  <a:pt x="2838" y="706"/>
                </a:moveTo>
                <a:lnTo>
                  <a:pt x="2840" y="702"/>
                </a:lnTo>
                <a:lnTo>
                  <a:pt x="2846" y="681"/>
                </a:lnTo>
                <a:lnTo>
                  <a:pt x="2851" y="685"/>
                </a:lnTo>
                <a:lnTo>
                  <a:pt x="2846" y="708"/>
                </a:lnTo>
                <a:lnTo>
                  <a:pt x="2838" y="706"/>
                </a:lnTo>
                <a:close/>
                <a:moveTo>
                  <a:pt x="2838" y="706"/>
                </a:moveTo>
                <a:lnTo>
                  <a:pt x="2838" y="704"/>
                </a:lnTo>
                <a:lnTo>
                  <a:pt x="2840" y="702"/>
                </a:lnTo>
                <a:lnTo>
                  <a:pt x="2838" y="706"/>
                </a:lnTo>
                <a:close/>
                <a:moveTo>
                  <a:pt x="2844" y="733"/>
                </a:moveTo>
                <a:lnTo>
                  <a:pt x="2838" y="729"/>
                </a:lnTo>
                <a:lnTo>
                  <a:pt x="2838" y="706"/>
                </a:lnTo>
                <a:lnTo>
                  <a:pt x="2846" y="706"/>
                </a:lnTo>
                <a:lnTo>
                  <a:pt x="2846" y="729"/>
                </a:lnTo>
                <a:lnTo>
                  <a:pt x="2844" y="733"/>
                </a:lnTo>
                <a:close/>
                <a:moveTo>
                  <a:pt x="2846" y="729"/>
                </a:moveTo>
                <a:lnTo>
                  <a:pt x="2846" y="733"/>
                </a:lnTo>
                <a:lnTo>
                  <a:pt x="2844" y="733"/>
                </a:lnTo>
                <a:lnTo>
                  <a:pt x="2846" y="729"/>
                </a:lnTo>
                <a:close/>
                <a:moveTo>
                  <a:pt x="2840" y="725"/>
                </a:moveTo>
                <a:lnTo>
                  <a:pt x="2842" y="729"/>
                </a:lnTo>
                <a:lnTo>
                  <a:pt x="2840" y="725"/>
                </a:lnTo>
                <a:close/>
                <a:moveTo>
                  <a:pt x="2846" y="729"/>
                </a:moveTo>
                <a:lnTo>
                  <a:pt x="2846" y="733"/>
                </a:lnTo>
                <a:lnTo>
                  <a:pt x="2844" y="733"/>
                </a:lnTo>
                <a:lnTo>
                  <a:pt x="2846" y="729"/>
                </a:lnTo>
                <a:close/>
                <a:moveTo>
                  <a:pt x="2830" y="740"/>
                </a:moveTo>
                <a:lnTo>
                  <a:pt x="2832" y="737"/>
                </a:lnTo>
                <a:lnTo>
                  <a:pt x="2840" y="725"/>
                </a:lnTo>
                <a:lnTo>
                  <a:pt x="2844" y="733"/>
                </a:lnTo>
                <a:lnTo>
                  <a:pt x="2836" y="744"/>
                </a:lnTo>
                <a:lnTo>
                  <a:pt x="2830" y="740"/>
                </a:lnTo>
                <a:close/>
                <a:moveTo>
                  <a:pt x="2830" y="740"/>
                </a:moveTo>
                <a:lnTo>
                  <a:pt x="2830" y="738"/>
                </a:lnTo>
                <a:lnTo>
                  <a:pt x="2832" y="737"/>
                </a:lnTo>
                <a:lnTo>
                  <a:pt x="2830" y="740"/>
                </a:lnTo>
                <a:close/>
                <a:moveTo>
                  <a:pt x="2838" y="767"/>
                </a:moveTo>
                <a:lnTo>
                  <a:pt x="2830" y="765"/>
                </a:lnTo>
                <a:lnTo>
                  <a:pt x="2830" y="740"/>
                </a:lnTo>
                <a:lnTo>
                  <a:pt x="2838" y="740"/>
                </a:lnTo>
                <a:lnTo>
                  <a:pt x="2838" y="765"/>
                </a:lnTo>
                <a:lnTo>
                  <a:pt x="2838" y="767"/>
                </a:lnTo>
                <a:close/>
                <a:moveTo>
                  <a:pt x="2838" y="765"/>
                </a:moveTo>
                <a:lnTo>
                  <a:pt x="2838" y="765"/>
                </a:lnTo>
                <a:lnTo>
                  <a:pt x="2838" y="767"/>
                </a:lnTo>
                <a:lnTo>
                  <a:pt x="2838" y="765"/>
                </a:lnTo>
                <a:close/>
                <a:moveTo>
                  <a:pt x="2832" y="762"/>
                </a:moveTo>
                <a:lnTo>
                  <a:pt x="2834" y="765"/>
                </a:lnTo>
                <a:lnTo>
                  <a:pt x="2832" y="762"/>
                </a:lnTo>
                <a:close/>
                <a:moveTo>
                  <a:pt x="2838" y="765"/>
                </a:moveTo>
                <a:lnTo>
                  <a:pt x="2838" y="765"/>
                </a:lnTo>
                <a:lnTo>
                  <a:pt x="2838" y="767"/>
                </a:lnTo>
                <a:lnTo>
                  <a:pt x="2838" y="765"/>
                </a:lnTo>
                <a:close/>
                <a:moveTo>
                  <a:pt x="2825" y="785"/>
                </a:moveTo>
                <a:lnTo>
                  <a:pt x="2825" y="785"/>
                </a:lnTo>
                <a:lnTo>
                  <a:pt x="2832" y="762"/>
                </a:lnTo>
                <a:lnTo>
                  <a:pt x="2838" y="767"/>
                </a:lnTo>
                <a:lnTo>
                  <a:pt x="2830" y="790"/>
                </a:lnTo>
                <a:lnTo>
                  <a:pt x="2825" y="785"/>
                </a:lnTo>
                <a:close/>
                <a:moveTo>
                  <a:pt x="2825" y="785"/>
                </a:moveTo>
                <a:lnTo>
                  <a:pt x="2825" y="785"/>
                </a:lnTo>
                <a:close/>
                <a:moveTo>
                  <a:pt x="2825" y="813"/>
                </a:moveTo>
                <a:lnTo>
                  <a:pt x="2817" y="809"/>
                </a:lnTo>
                <a:lnTo>
                  <a:pt x="2825" y="785"/>
                </a:lnTo>
                <a:lnTo>
                  <a:pt x="2830" y="790"/>
                </a:lnTo>
                <a:lnTo>
                  <a:pt x="2825" y="813"/>
                </a:lnTo>
                <a:close/>
                <a:moveTo>
                  <a:pt x="2825" y="813"/>
                </a:moveTo>
                <a:lnTo>
                  <a:pt x="2825" y="813"/>
                </a:lnTo>
                <a:close/>
                <a:moveTo>
                  <a:pt x="2817" y="809"/>
                </a:moveTo>
                <a:lnTo>
                  <a:pt x="2821" y="811"/>
                </a:lnTo>
                <a:lnTo>
                  <a:pt x="2817" y="809"/>
                </a:lnTo>
                <a:close/>
                <a:moveTo>
                  <a:pt x="2825" y="813"/>
                </a:moveTo>
                <a:lnTo>
                  <a:pt x="2825" y="813"/>
                </a:lnTo>
                <a:close/>
                <a:moveTo>
                  <a:pt x="2817" y="838"/>
                </a:moveTo>
                <a:lnTo>
                  <a:pt x="2811" y="831"/>
                </a:lnTo>
                <a:lnTo>
                  <a:pt x="2817" y="809"/>
                </a:lnTo>
                <a:lnTo>
                  <a:pt x="2825" y="813"/>
                </a:lnTo>
                <a:lnTo>
                  <a:pt x="2817" y="836"/>
                </a:lnTo>
                <a:lnTo>
                  <a:pt x="2817" y="838"/>
                </a:lnTo>
                <a:close/>
                <a:moveTo>
                  <a:pt x="2817" y="836"/>
                </a:moveTo>
                <a:lnTo>
                  <a:pt x="2817" y="838"/>
                </a:lnTo>
                <a:lnTo>
                  <a:pt x="2817" y="836"/>
                </a:lnTo>
                <a:close/>
                <a:moveTo>
                  <a:pt x="2803" y="842"/>
                </a:moveTo>
                <a:lnTo>
                  <a:pt x="2803" y="840"/>
                </a:lnTo>
                <a:lnTo>
                  <a:pt x="2811" y="831"/>
                </a:lnTo>
                <a:lnTo>
                  <a:pt x="2817" y="838"/>
                </a:lnTo>
                <a:lnTo>
                  <a:pt x="2809" y="850"/>
                </a:lnTo>
                <a:lnTo>
                  <a:pt x="2803" y="842"/>
                </a:lnTo>
                <a:close/>
                <a:moveTo>
                  <a:pt x="2803" y="842"/>
                </a:moveTo>
                <a:lnTo>
                  <a:pt x="2803" y="842"/>
                </a:lnTo>
                <a:lnTo>
                  <a:pt x="2803" y="840"/>
                </a:lnTo>
                <a:lnTo>
                  <a:pt x="2803" y="842"/>
                </a:lnTo>
                <a:close/>
                <a:moveTo>
                  <a:pt x="2803" y="842"/>
                </a:moveTo>
                <a:lnTo>
                  <a:pt x="2805" y="846"/>
                </a:lnTo>
                <a:lnTo>
                  <a:pt x="2803" y="842"/>
                </a:lnTo>
                <a:close/>
                <a:moveTo>
                  <a:pt x="2803" y="842"/>
                </a:moveTo>
                <a:lnTo>
                  <a:pt x="2803" y="842"/>
                </a:lnTo>
                <a:lnTo>
                  <a:pt x="2803" y="840"/>
                </a:lnTo>
                <a:lnTo>
                  <a:pt x="2803" y="842"/>
                </a:lnTo>
                <a:close/>
                <a:moveTo>
                  <a:pt x="2790" y="867"/>
                </a:moveTo>
                <a:lnTo>
                  <a:pt x="2790" y="865"/>
                </a:lnTo>
                <a:lnTo>
                  <a:pt x="2803" y="842"/>
                </a:lnTo>
                <a:lnTo>
                  <a:pt x="2809" y="850"/>
                </a:lnTo>
                <a:lnTo>
                  <a:pt x="2796" y="873"/>
                </a:lnTo>
                <a:lnTo>
                  <a:pt x="2790" y="867"/>
                </a:lnTo>
                <a:close/>
                <a:moveTo>
                  <a:pt x="2790" y="867"/>
                </a:moveTo>
                <a:lnTo>
                  <a:pt x="2790" y="867"/>
                </a:lnTo>
                <a:lnTo>
                  <a:pt x="2790" y="865"/>
                </a:lnTo>
                <a:lnTo>
                  <a:pt x="2790" y="867"/>
                </a:lnTo>
                <a:close/>
                <a:moveTo>
                  <a:pt x="2788" y="896"/>
                </a:moveTo>
                <a:lnTo>
                  <a:pt x="2782" y="890"/>
                </a:lnTo>
                <a:lnTo>
                  <a:pt x="2790" y="867"/>
                </a:lnTo>
                <a:lnTo>
                  <a:pt x="2796" y="873"/>
                </a:lnTo>
                <a:lnTo>
                  <a:pt x="2788" y="894"/>
                </a:lnTo>
                <a:lnTo>
                  <a:pt x="2788" y="896"/>
                </a:lnTo>
                <a:close/>
                <a:moveTo>
                  <a:pt x="2788" y="894"/>
                </a:moveTo>
                <a:lnTo>
                  <a:pt x="2788" y="896"/>
                </a:lnTo>
                <a:lnTo>
                  <a:pt x="2788" y="894"/>
                </a:lnTo>
                <a:close/>
                <a:moveTo>
                  <a:pt x="2784" y="888"/>
                </a:moveTo>
                <a:lnTo>
                  <a:pt x="2786" y="892"/>
                </a:lnTo>
                <a:lnTo>
                  <a:pt x="2784" y="888"/>
                </a:lnTo>
                <a:close/>
                <a:moveTo>
                  <a:pt x="2788" y="894"/>
                </a:moveTo>
                <a:lnTo>
                  <a:pt x="2788" y="896"/>
                </a:lnTo>
                <a:lnTo>
                  <a:pt x="2788" y="894"/>
                </a:lnTo>
                <a:close/>
                <a:moveTo>
                  <a:pt x="2769" y="913"/>
                </a:moveTo>
                <a:lnTo>
                  <a:pt x="2769" y="913"/>
                </a:lnTo>
                <a:lnTo>
                  <a:pt x="2784" y="888"/>
                </a:lnTo>
                <a:lnTo>
                  <a:pt x="2788" y="896"/>
                </a:lnTo>
                <a:lnTo>
                  <a:pt x="2773" y="921"/>
                </a:lnTo>
                <a:lnTo>
                  <a:pt x="2769" y="913"/>
                </a:lnTo>
                <a:close/>
                <a:moveTo>
                  <a:pt x="2769" y="913"/>
                </a:moveTo>
                <a:lnTo>
                  <a:pt x="2769" y="913"/>
                </a:lnTo>
                <a:close/>
                <a:moveTo>
                  <a:pt x="2765" y="944"/>
                </a:moveTo>
                <a:lnTo>
                  <a:pt x="2761" y="936"/>
                </a:lnTo>
                <a:lnTo>
                  <a:pt x="2769" y="913"/>
                </a:lnTo>
                <a:lnTo>
                  <a:pt x="2775" y="919"/>
                </a:lnTo>
                <a:lnTo>
                  <a:pt x="2767" y="942"/>
                </a:lnTo>
                <a:lnTo>
                  <a:pt x="2765" y="944"/>
                </a:lnTo>
                <a:close/>
                <a:moveTo>
                  <a:pt x="2767" y="942"/>
                </a:moveTo>
                <a:lnTo>
                  <a:pt x="2767" y="942"/>
                </a:lnTo>
                <a:lnTo>
                  <a:pt x="2765" y="944"/>
                </a:lnTo>
                <a:lnTo>
                  <a:pt x="2767" y="942"/>
                </a:lnTo>
                <a:close/>
                <a:moveTo>
                  <a:pt x="2763" y="934"/>
                </a:moveTo>
                <a:lnTo>
                  <a:pt x="2765" y="938"/>
                </a:lnTo>
                <a:lnTo>
                  <a:pt x="2763" y="934"/>
                </a:lnTo>
                <a:close/>
                <a:moveTo>
                  <a:pt x="2767" y="942"/>
                </a:moveTo>
                <a:lnTo>
                  <a:pt x="2767" y="942"/>
                </a:lnTo>
                <a:lnTo>
                  <a:pt x="2765" y="944"/>
                </a:lnTo>
                <a:lnTo>
                  <a:pt x="2767" y="942"/>
                </a:lnTo>
                <a:close/>
                <a:moveTo>
                  <a:pt x="2748" y="946"/>
                </a:moveTo>
                <a:lnTo>
                  <a:pt x="2750" y="946"/>
                </a:lnTo>
                <a:lnTo>
                  <a:pt x="2763" y="934"/>
                </a:lnTo>
                <a:lnTo>
                  <a:pt x="2765" y="944"/>
                </a:lnTo>
                <a:lnTo>
                  <a:pt x="2752" y="955"/>
                </a:lnTo>
                <a:lnTo>
                  <a:pt x="2748" y="946"/>
                </a:lnTo>
                <a:close/>
                <a:moveTo>
                  <a:pt x="2748" y="946"/>
                </a:moveTo>
                <a:lnTo>
                  <a:pt x="2750" y="946"/>
                </a:lnTo>
                <a:lnTo>
                  <a:pt x="2748" y="946"/>
                </a:lnTo>
                <a:close/>
                <a:moveTo>
                  <a:pt x="2738" y="978"/>
                </a:moveTo>
                <a:lnTo>
                  <a:pt x="2734" y="971"/>
                </a:lnTo>
                <a:lnTo>
                  <a:pt x="2748" y="946"/>
                </a:lnTo>
                <a:lnTo>
                  <a:pt x="2754" y="953"/>
                </a:lnTo>
                <a:lnTo>
                  <a:pt x="2738" y="978"/>
                </a:lnTo>
                <a:close/>
                <a:moveTo>
                  <a:pt x="2734" y="971"/>
                </a:moveTo>
                <a:lnTo>
                  <a:pt x="2736" y="975"/>
                </a:lnTo>
                <a:lnTo>
                  <a:pt x="2734" y="971"/>
                </a:lnTo>
                <a:close/>
                <a:moveTo>
                  <a:pt x="2721" y="992"/>
                </a:moveTo>
                <a:lnTo>
                  <a:pt x="2734" y="971"/>
                </a:lnTo>
                <a:lnTo>
                  <a:pt x="2738" y="978"/>
                </a:lnTo>
                <a:lnTo>
                  <a:pt x="2725" y="1001"/>
                </a:lnTo>
                <a:lnTo>
                  <a:pt x="2721" y="992"/>
                </a:lnTo>
                <a:close/>
                <a:moveTo>
                  <a:pt x="2709" y="1026"/>
                </a:moveTo>
                <a:lnTo>
                  <a:pt x="2706" y="1017"/>
                </a:lnTo>
                <a:lnTo>
                  <a:pt x="2721" y="992"/>
                </a:lnTo>
                <a:lnTo>
                  <a:pt x="2725" y="1001"/>
                </a:lnTo>
                <a:lnTo>
                  <a:pt x="2711" y="1024"/>
                </a:lnTo>
                <a:lnTo>
                  <a:pt x="2709" y="1026"/>
                </a:lnTo>
                <a:close/>
                <a:moveTo>
                  <a:pt x="2711" y="1024"/>
                </a:moveTo>
                <a:lnTo>
                  <a:pt x="2709" y="1026"/>
                </a:lnTo>
                <a:lnTo>
                  <a:pt x="2711" y="1024"/>
                </a:lnTo>
                <a:close/>
                <a:moveTo>
                  <a:pt x="2708" y="1017"/>
                </a:moveTo>
                <a:lnTo>
                  <a:pt x="2708" y="1021"/>
                </a:lnTo>
                <a:lnTo>
                  <a:pt x="2708" y="1017"/>
                </a:lnTo>
                <a:close/>
                <a:moveTo>
                  <a:pt x="2711" y="1024"/>
                </a:moveTo>
                <a:lnTo>
                  <a:pt x="2709" y="1026"/>
                </a:lnTo>
                <a:lnTo>
                  <a:pt x="2711" y="1024"/>
                </a:lnTo>
                <a:close/>
                <a:moveTo>
                  <a:pt x="2692" y="1028"/>
                </a:moveTo>
                <a:lnTo>
                  <a:pt x="2692" y="1026"/>
                </a:lnTo>
                <a:lnTo>
                  <a:pt x="2708" y="1017"/>
                </a:lnTo>
                <a:lnTo>
                  <a:pt x="2709" y="1026"/>
                </a:lnTo>
                <a:lnTo>
                  <a:pt x="2696" y="1038"/>
                </a:lnTo>
                <a:lnTo>
                  <a:pt x="2692" y="1028"/>
                </a:lnTo>
                <a:close/>
                <a:moveTo>
                  <a:pt x="2692" y="1028"/>
                </a:moveTo>
                <a:lnTo>
                  <a:pt x="2692" y="1026"/>
                </a:lnTo>
                <a:lnTo>
                  <a:pt x="2692" y="1028"/>
                </a:lnTo>
                <a:close/>
                <a:moveTo>
                  <a:pt x="2671" y="1053"/>
                </a:moveTo>
                <a:lnTo>
                  <a:pt x="2671" y="1051"/>
                </a:lnTo>
                <a:lnTo>
                  <a:pt x="2692" y="1028"/>
                </a:lnTo>
                <a:lnTo>
                  <a:pt x="2696" y="1036"/>
                </a:lnTo>
                <a:lnTo>
                  <a:pt x="2675" y="1061"/>
                </a:lnTo>
                <a:lnTo>
                  <a:pt x="2671" y="1053"/>
                </a:lnTo>
                <a:close/>
                <a:moveTo>
                  <a:pt x="2671" y="1053"/>
                </a:moveTo>
                <a:lnTo>
                  <a:pt x="2671" y="1051"/>
                </a:lnTo>
                <a:lnTo>
                  <a:pt x="2671" y="1053"/>
                </a:lnTo>
                <a:close/>
                <a:moveTo>
                  <a:pt x="2671" y="1053"/>
                </a:moveTo>
                <a:lnTo>
                  <a:pt x="2673" y="1057"/>
                </a:lnTo>
                <a:lnTo>
                  <a:pt x="2671" y="1053"/>
                </a:lnTo>
                <a:close/>
                <a:moveTo>
                  <a:pt x="2671" y="1053"/>
                </a:moveTo>
                <a:lnTo>
                  <a:pt x="2671" y="1051"/>
                </a:lnTo>
                <a:lnTo>
                  <a:pt x="2671" y="1053"/>
                </a:lnTo>
                <a:close/>
                <a:moveTo>
                  <a:pt x="2661" y="1084"/>
                </a:moveTo>
                <a:lnTo>
                  <a:pt x="2658" y="1074"/>
                </a:lnTo>
                <a:lnTo>
                  <a:pt x="2671" y="1053"/>
                </a:lnTo>
                <a:lnTo>
                  <a:pt x="2675" y="1061"/>
                </a:lnTo>
                <a:lnTo>
                  <a:pt x="2661" y="1082"/>
                </a:lnTo>
                <a:lnTo>
                  <a:pt x="2661" y="1084"/>
                </a:lnTo>
                <a:close/>
                <a:moveTo>
                  <a:pt x="2661" y="1082"/>
                </a:moveTo>
                <a:lnTo>
                  <a:pt x="2661" y="1084"/>
                </a:lnTo>
                <a:lnTo>
                  <a:pt x="2661" y="1082"/>
                </a:lnTo>
                <a:close/>
                <a:moveTo>
                  <a:pt x="2660" y="1074"/>
                </a:moveTo>
                <a:lnTo>
                  <a:pt x="2660" y="1078"/>
                </a:lnTo>
                <a:lnTo>
                  <a:pt x="2660" y="1074"/>
                </a:lnTo>
                <a:close/>
                <a:moveTo>
                  <a:pt x="2661" y="1082"/>
                </a:moveTo>
                <a:lnTo>
                  <a:pt x="2661" y="1084"/>
                </a:lnTo>
                <a:lnTo>
                  <a:pt x="2661" y="1082"/>
                </a:lnTo>
                <a:close/>
                <a:moveTo>
                  <a:pt x="2637" y="1086"/>
                </a:moveTo>
                <a:lnTo>
                  <a:pt x="2637" y="1084"/>
                </a:lnTo>
                <a:lnTo>
                  <a:pt x="2660" y="1074"/>
                </a:lnTo>
                <a:lnTo>
                  <a:pt x="2661" y="1084"/>
                </a:lnTo>
                <a:lnTo>
                  <a:pt x="2638" y="1095"/>
                </a:lnTo>
                <a:lnTo>
                  <a:pt x="2637" y="1086"/>
                </a:lnTo>
                <a:close/>
                <a:moveTo>
                  <a:pt x="2637" y="1086"/>
                </a:moveTo>
                <a:lnTo>
                  <a:pt x="2637" y="1086"/>
                </a:lnTo>
                <a:lnTo>
                  <a:pt x="2637" y="1084"/>
                </a:lnTo>
                <a:lnTo>
                  <a:pt x="2637" y="1086"/>
                </a:lnTo>
                <a:close/>
                <a:moveTo>
                  <a:pt x="2627" y="1118"/>
                </a:moveTo>
                <a:lnTo>
                  <a:pt x="2623" y="1111"/>
                </a:lnTo>
                <a:lnTo>
                  <a:pt x="2637" y="1086"/>
                </a:lnTo>
                <a:lnTo>
                  <a:pt x="2640" y="1094"/>
                </a:lnTo>
                <a:lnTo>
                  <a:pt x="2627" y="1118"/>
                </a:lnTo>
                <a:close/>
                <a:moveTo>
                  <a:pt x="2627" y="1118"/>
                </a:moveTo>
                <a:lnTo>
                  <a:pt x="2627" y="1118"/>
                </a:lnTo>
                <a:close/>
                <a:moveTo>
                  <a:pt x="2623" y="1109"/>
                </a:moveTo>
                <a:lnTo>
                  <a:pt x="2625" y="1115"/>
                </a:lnTo>
                <a:lnTo>
                  <a:pt x="2623" y="1109"/>
                </a:lnTo>
                <a:close/>
                <a:moveTo>
                  <a:pt x="2627" y="1118"/>
                </a:moveTo>
                <a:lnTo>
                  <a:pt x="2627" y="1118"/>
                </a:lnTo>
                <a:close/>
                <a:moveTo>
                  <a:pt x="2604" y="1142"/>
                </a:moveTo>
                <a:lnTo>
                  <a:pt x="2602" y="1132"/>
                </a:lnTo>
                <a:lnTo>
                  <a:pt x="2623" y="1109"/>
                </a:lnTo>
                <a:lnTo>
                  <a:pt x="2627" y="1118"/>
                </a:lnTo>
                <a:lnTo>
                  <a:pt x="2606" y="1142"/>
                </a:lnTo>
                <a:lnTo>
                  <a:pt x="2604" y="1142"/>
                </a:lnTo>
                <a:close/>
                <a:moveTo>
                  <a:pt x="2606" y="1142"/>
                </a:moveTo>
                <a:lnTo>
                  <a:pt x="2604" y="1142"/>
                </a:lnTo>
                <a:lnTo>
                  <a:pt x="2606" y="1142"/>
                </a:lnTo>
                <a:close/>
                <a:moveTo>
                  <a:pt x="2581" y="1145"/>
                </a:moveTo>
                <a:lnTo>
                  <a:pt x="2581" y="1145"/>
                </a:lnTo>
                <a:lnTo>
                  <a:pt x="2602" y="1132"/>
                </a:lnTo>
                <a:lnTo>
                  <a:pt x="2604" y="1142"/>
                </a:lnTo>
                <a:lnTo>
                  <a:pt x="2583" y="1155"/>
                </a:lnTo>
                <a:lnTo>
                  <a:pt x="2581" y="1145"/>
                </a:lnTo>
                <a:close/>
                <a:moveTo>
                  <a:pt x="2581" y="1145"/>
                </a:moveTo>
                <a:lnTo>
                  <a:pt x="2581" y="1145"/>
                </a:lnTo>
                <a:close/>
                <a:moveTo>
                  <a:pt x="2581" y="1145"/>
                </a:moveTo>
                <a:lnTo>
                  <a:pt x="2583" y="1149"/>
                </a:lnTo>
                <a:lnTo>
                  <a:pt x="2581" y="1145"/>
                </a:lnTo>
                <a:close/>
                <a:moveTo>
                  <a:pt x="2581" y="1145"/>
                </a:moveTo>
                <a:lnTo>
                  <a:pt x="2581" y="1145"/>
                </a:lnTo>
                <a:close/>
                <a:moveTo>
                  <a:pt x="2560" y="1168"/>
                </a:moveTo>
                <a:lnTo>
                  <a:pt x="2560" y="1168"/>
                </a:lnTo>
                <a:lnTo>
                  <a:pt x="2581" y="1145"/>
                </a:lnTo>
                <a:lnTo>
                  <a:pt x="2583" y="1155"/>
                </a:lnTo>
                <a:lnTo>
                  <a:pt x="2564" y="1176"/>
                </a:lnTo>
                <a:lnTo>
                  <a:pt x="2560" y="1168"/>
                </a:lnTo>
                <a:close/>
                <a:moveTo>
                  <a:pt x="2560" y="1168"/>
                </a:moveTo>
                <a:lnTo>
                  <a:pt x="2560" y="1168"/>
                </a:lnTo>
                <a:lnTo>
                  <a:pt x="2560" y="1166"/>
                </a:lnTo>
                <a:lnTo>
                  <a:pt x="2560" y="1168"/>
                </a:lnTo>
                <a:close/>
                <a:moveTo>
                  <a:pt x="2541" y="1201"/>
                </a:moveTo>
                <a:lnTo>
                  <a:pt x="2539" y="1191"/>
                </a:lnTo>
                <a:lnTo>
                  <a:pt x="2560" y="1168"/>
                </a:lnTo>
                <a:lnTo>
                  <a:pt x="2564" y="1176"/>
                </a:lnTo>
                <a:lnTo>
                  <a:pt x="2543" y="1201"/>
                </a:lnTo>
                <a:lnTo>
                  <a:pt x="2541" y="1201"/>
                </a:lnTo>
                <a:close/>
                <a:moveTo>
                  <a:pt x="2543" y="1201"/>
                </a:moveTo>
                <a:lnTo>
                  <a:pt x="2543" y="1201"/>
                </a:lnTo>
                <a:lnTo>
                  <a:pt x="2541" y="1201"/>
                </a:lnTo>
                <a:lnTo>
                  <a:pt x="2543" y="1201"/>
                </a:lnTo>
                <a:close/>
                <a:moveTo>
                  <a:pt x="2539" y="1191"/>
                </a:moveTo>
                <a:lnTo>
                  <a:pt x="2541" y="1197"/>
                </a:lnTo>
                <a:lnTo>
                  <a:pt x="2539" y="1191"/>
                </a:lnTo>
                <a:close/>
                <a:moveTo>
                  <a:pt x="2543" y="1201"/>
                </a:moveTo>
                <a:lnTo>
                  <a:pt x="2543" y="1201"/>
                </a:lnTo>
                <a:lnTo>
                  <a:pt x="2541" y="1201"/>
                </a:lnTo>
                <a:lnTo>
                  <a:pt x="2543" y="1201"/>
                </a:lnTo>
                <a:close/>
                <a:moveTo>
                  <a:pt x="2518" y="1203"/>
                </a:moveTo>
                <a:lnTo>
                  <a:pt x="2518" y="1203"/>
                </a:lnTo>
                <a:lnTo>
                  <a:pt x="2539" y="1191"/>
                </a:lnTo>
                <a:lnTo>
                  <a:pt x="2541" y="1201"/>
                </a:lnTo>
                <a:lnTo>
                  <a:pt x="2519" y="1213"/>
                </a:lnTo>
                <a:lnTo>
                  <a:pt x="2518" y="1203"/>
                </a:lnTo>
                <a:close/>
                <a:moveTo>
                  <a:pt x="2518" y="1203"/>
                </a:moveTo>
                <a:lnTo>
                  <a:pt x="2518" y="1203"/>
                </a:lnTo>
                <a:close/>
                <a:moveTo>
                  <a:pt x="2491" y="1226"/>
                </a:moveTo>
                <a:lnTo>
                  <a:pt x="2491" y="1226"/>
                </a:lnTo>
                <a:lnTo>
                  <a:pt x="2518" y="1203"/>
                </a:lnTo>
                <a:lnTo>
                  <a:pt x="2519" y="1213"/>
                </a:lnTo>
                <a:lnTo>
                  <a:pt x="2493" y="1236"/>
                </a:lnTo>
                <a:lnTo>
                  <a:pt x="2491" y="1226"/>
                </a:lnTo>
                <a:close/>
                <a:moveTo>
                  <a:pt x="2491" y="1226"/>
                </a:moveTo>
                <a:lnTo>
                  <a:pt x="2491" y="1226"/>
                </a:lnTo>
                <a:close/>
                <a:moveTo>
                  <a:pt x="2491" y="1226"/>
                </a:moveTo>
                <a:lnTo>
                  <a:pt x="2493" y="1230"/>
                </a:lnTo>
                <a:lnTo>
                  <a:pt x="2491" y="1226"/>
                </a:lnTo>
                <a:close/>
                <a:moveTo>
                  <a:pt x="2491" y="1226"/>
                </a:moveTo>
                <a:lnTo>
                  <a:pt x="2491" y="1226"/>
                </a:lnTo>
                <a:close/>
                <a:moveTo>
                  <a:pt x="2470" y="1261"/>
                </a:moveTo>
                <a:lnTo>
                  <a:pt x="2468" y="1249"/>
                </a:lnTo>
                <a:lnTo>
                  <a:pt x="2491" y="1226"/>
                </a:lnTo>
                <a:lnTo>
                  <a:pt x="2493" y="1236"/>
                </a:lnTo>
                <a:lnTo>
                  <a:pt x="2472" y="1259"/>
                </a:lnTo>
                <a:lnTo>
                  <a:pt x="2470" y="1261"/>
                </a:lnTo>
                <a:close/>
                <a:moveTo>
                  <a:pt x="2472" y="1259"/>
                </a:moveTo>
                <a:lnTo>
                  <a:pt x="2472" y="1261"/>
                </a:lnTo>
                <a:lnTo>
                  <a:pt x="2470" y="1261"/>
                </a:lnTo>
                <a:lnTo>
                  <a:pt x="2472" y="1259"/>
                </a:lnTo>
                <a:close/>
                <a:moveTo>
                  <a:pt x="23" y="631"/>
                </a:moveTo>
                <a:lnTo>
                  <a:pt x="23" y="631"/>
                </a:lnTo>
                <a:lnTo>
                  <a:pt x="2472" y="1249"/>
                </a:lnTo>
                <a:lnTo>
                  <a:pt x="2470" y="1261"/>
                </a:lnTo>
                <a:lnTo>
                  <a:pt x="23" y="641"/>
                </a:lnTo>
                <a:lnTo>
                  <a:pt x="23" y="631"/>
                </a:lnTo>
                <a:close/>
                <a:moveTo>
                  <a:pt x="23" y="641"/>
                </a:moveTo>
                <a:lnTo>
                  <a:pt x="0" y="637"/>
                </a:lnTo>
                <a:lnTo>
                  <a:pt x="23" y="631"/>
                </a:lnTo>
                <a:lnTo>
                  <a:pt x="23" y="641"/>
                </a:lnTo>
                <a:close/>
                <a:moveTo>
                  <a:pt x="2443" y="1"/>
                </a:moveTo>
                <a:lnTo>
                  <a:pt x="2443" y="11"/>
                </a:lnTo>
                <a:lnTo>
                  <a:pt x="23" y="641"/>
                </a:lnTo>
                <a:lnTo>
                  <a:pt x="23" y="631"/>
                </a:lnTo>
                <a:lnTo>
                  <a:pt x="2441" y="1"/>
                </a:lnTo>
                <a:lnTo>
                  <a:pt x="2443" y="1"/>
                </a:lnTo>
                <a:close/>
                <a:moveTo>
                  <a:pt x="2441" y="1"/>
                </a:moveTo>
                <a:lnTo>
                  <a:pt x="2443" y="0"/>
                </a:lnTo>
                <a:lnTo>
                  <a:pt x="2443" y="1"/>
                </a:lnTo>
                <a:lnTo>
                  <a:pt x="2441" y="1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9" name="Freeform 71"/>
          <p:cNvSpPr/>
          <p:nvPr/>
        </p:nvSpPr>
        <p:spPr bwMode="auto">
          <a:xfrm>
            <a:off x="1319213" y="3570288"/>
            <a:ext cx="7158037" cy="3016250"/>
          </a:xfrm>
          <a:custGeom>
            <a:gdLst>
              <a:gd name="T0" fmla="*/ 2147483647 w 4509"/>
              <a:gd name="T1" fmla="*/ 2147483647 h 1900"/>
              <a:gd name="T2" fmla="*/ 2147483647 w 4509"/>
              <a:gd name="T3" fmla="*/ 2147483647 h 1900"/>
              <a:gd name="T4" fmla="*/ 2147483647 w 4509"/>
              <a:gd name="T5" fmla="*/ 2147483647 h 1900"/>
              <a:gd name="T6" fmla="*/ 2147483647 w 4509"/>
              <a:gd name="T7" fmla="*/ 2147483647 h 1900"/>
              <a:gd name="T8" fmla="*/ 2147483647 w 4509"/>
              <a:gd name="T9" fmla="*/ 2147483647 h 1900"/>
              <a:gd name="T10" fmla="*/ 2147483647 w 4509"/>
              <a:gd name="T11" fmla="*/ 2147483647 h 1900"/>
              <a:gd name="T12" fmla="*/ 2147483647 w 4509"/>
              <a:gd name="T13" fmla="*/ 2147483647 h 1900"/>
              <a:gd name="T14" fmla="*/ 2147483647 w 4509"/>
              <a:gd name="T15" fmla="*/ 2147483647 h 1900"/>
              <a:gd name="T16" fmla="*/ 2147483647 w 4509"/>
              <a:gd name="T17" fmla="*/ 2147483647 h 1900"/>
              <a:gd name="T18" fmla="*/ 2147483647 w 4509"/>
              <a:gd name="T19" fmla="*/ 2147483647 h 1900"/>
              <a:gd name="T20" fmla="*/ 2147483647 w 4509"/>
              <a:gd name="T21" fmla="*/ 2147483647 h 1900"/>
              <a:gd name="T22" fmla="*/ 2147483647 w 4509"/>
              <a:gd name="T23" fmla="*/ 2147483647 h 1900"/>
              <a:gd name="T24" fmla="*/ 2147483647 w 4509"/>
              <a:gd name="T25" fmla="*/ 2147483647 h 1900"/>
              <a:gd name="T26" fmla="*/ 2147483647 w 4509"/>
              <a:gd name="T27" fmla="*/ 2147483647 h 1900"/>
              <a:gd name="T28" fmla="*/ 2147483647 w 4509"/>
              <a:gd name="T29" fmla="*/ 2147483647 h 1900"/>
              <a:gd name="T30" fmla="*/ 2147483647 w 4509"/>
              <a:gd name="T31" fmla="*/ 2147483647 h 1900"/>
              <a:gd name="T32" fmla="*/ 2147483647 w 4509"/>
              <a:gd name="T33" fmla="*/ 2147483647 h 1900"/>
              <a:gd name="T34" fmla="*/ 2147483647 w 4509"/>
              <a:gd name="T35" fmla="*/ 2147483647 h 1900"/>
              <a:gd name="T36" fmla="*/ 2147483647 w 4509"/>
              <a:gd name="T37" fmla="*/ 2147483647 h 1900"/>
              <a:gd name="T38" fmla="*/ 2147483647 w 4509"/>
              <a:gd name="T39" fmla="*/ 2147483647 h 1900"/>
              <a:gd name="T40" fmla="*/ 2147483647 w 4509"/>
              <a:gd name="T41" fmla="*/ 2147483647 h 1900"/>
              <a:gd name="T42" fmla="*/ 2147483647 w 4509"/>
              <a:gd name="T43" fmla="*/ 2147483647 h 1900"/>
              <a:gd name="T44" fmla="*/ 2147483647 w 4509"/>
              <a:gd name="T45" fmla="*/ 2147483647 h 1900"/>
              <a:gd name="T46" fmla="*/ 2147483647 w 4509"/>
              <a:gd name="T47" fmla="*/ 2147483647 h 1900"/>
              <a:gd name="T48" fmla="*/ 2147483647 w 4509"/>
              <a:gd name="T49" fmla="*/ 2147483647 h 1900"/>
              <a:gd name="T50" fmla="*/ 2147483647 w 4509"/>
              <a:gd name="T51" fmla="*/ 2147483647 h 1900"/>
              <a:gd name="T52" fmla="*/ 0 w 4509"/>
              <a:gd name="T53" fmla="*/ 2147483647 h 1900"/>
              <a:gd name="T54" fmla="*/ 2147483647 w 4509"/>
              <a:gd name="T55" fmla="*/ 2147483647 h 1900"/>
              <a:gd name="T56" fmla="*/ 2147483647 w 4509"/>
              <a:gd name="T57" fmla="*/ 2147483647 h 1900"/>
              <a:gd name="T58" fmla="*/ 2147483647 w 4509"/>
              <a:gd name="T59" fmla="*/ 2147483647 h 1900"/>
              <a:gd name="T60" fmla="*/ 2147483647 w 4509"/>
              <a:gd name="T61" fmla="*/ 2147483647 h 1900"/>
              <a:gd name="T62" fmla="*/ 2147483647 w 4509"/>
              <a:gd name="T63" fmla="*/ 2147483647 h 1900"/>
              <a:gd name="T64" fmla="*/ 2147483647 w 4509"/>
              <a:gd name="T65" fmla="*/ 2147483647 h 1900"/>
              <a:gd name="T66" fmla="*/ 2147483647 w 4509"/>
              <a:gd name="T67" fmla="*/ 2147483647 h 1900"/>
              <a:gd name="T68" fmla="*/ 2147483647 w 4509"/>
              <a:gd name="T69" fmla="*/ 2147483647 h 1900"/>
              <a:gd name="T70" fmla="*/ 2147483647 w 4509"/>
              <a:gd name="T71" fmla="*/ 2147483647 h 1900"/>
              <a:gd name="T72" fmla="*/ 2147483647 w 4509"/>
              <a:gd name="T73" fmla="*/ 2147483647 h 1900"/>
              <a:gd name="T74" fmla="*/ 2147483647 w 4509"/>
              <a:gd name="T75" fmla="*/ 2147483647 h 1900"/>
              <a:gd name="T76" fmla="*/ 2147483647 w 4509"/>
              <a:gd name="T77" fmla="*/ 2147483647 h 1900"/>
              <a:gd name="T78" fmla="*/ 2147483647 w 4509"/>
              <a:gd name="T79" fmla="*/ 2147483647 h 1900"/>
              <a:gd name="T80" fmla="*/ 2147483647 w 4509"/>
              <a:gd name="T81" fmla="*/ 2147483647 h 1900"/>
              <a:gd name="T82" fmla="*/ 2147483647 w 4509"/>
              <a:gd name="T83" fmla="*/ 2147483647 h 1900"/>
              <a:gd name="T84" fmla="*/ 2147483647 w 4509"/>
              <a:gd name="T85" fmla="*/ 2147483647 h 1900"/>
              <a:gd name="T86" fmla="*/ 2147483647 w 4509"/>
              <a:gd name="T87" fmla="*/ 2147483647 h 1900"/>
              <a:gd name="T88" fmla="*/ 2147483647 w 4509"/>
              <a:gd name="T89" fmla="*/ 2147483647 h 1900"/>
              <a:gd name="T90" fmla="*/ 2147483647 w 4509"/>
              <a:gd name="T91" fmla="*/ 2147483647 h 1900"/>
              <a:gd name="T92" fmla="*/ 2147483647 w 4509"/>
              <a:gd name="T93" fmla="*/ 2147483647 h 1900"/>
              <a:gd name="T94" fmla="*/ 2147483647 w 4509"/>
              <a:gd name="T95" fmla="*/ 2147483647 h 1900"/>
              <a:gd name="T96" fmla="*/ 2147483647 w 4509"/>
              <a:gd name="T97" fmla="*/ 2147483647 h 1900"/>
              <a:gd name="T98" fmla="*/ 2147483647 w 4509"/>
              <a:gd name="T99" fmla="*/ 2147483647 h 1900"/>
              <a:gd name="T100" fmla="*/ 2147483647 w 4509"/>
              <a:gd name="T101" fmla="*/ 2147483647 h 1900"/>
              <a:gd name="T102" fmla="*/ 2147483647 w 4509"/>
              <a:gd name="T103" fmla="*/ 2147483647 h 1900"/>
              <a:gd name="T104" fmla="*/ 2147483647 w 4509"/>
              <a:gd name="T105" fmla="*/ 2147483647 h 1900"/>
              <a:gd name="T106" fmla="*/ 2147483647 w 4509"/>
              <a:gd name="T107" fmla="*/ 2147483647 h 19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509"/>
              <a:gd name="T163" fmla="*/ 0 h 1900"/>
              <a:gd name="T164" fmla="*/ 4509 w 4509"/>
              <a:gd name="T165" fmla="*/ 1900 h 1900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509" h="1900">
                <a:moveTo>
                  <a:pt x="4509" y="0"/>
                </a:moveTo>
                <a:lnTo>
                  <a:pt x="4482" y="11"/>
                </a:lnTo>
                <a:lnTo>
                  <a:pt x="4459" y="32"/>
                </a:lnTo>
                <a:lnTo>
                  <a:pt x="4432" y="46"/>
                </a:lnTo>
                <a:lnTo>
                  <a:pt x="4405" y="69"/>
                </a:lnTo>
                <a:lnTo>
                  <a:pt x="4376" y="80"/>
                </a:lnTo>
                <a:lnTo>
                  <a:pt x="4347" y="103"/>
                </a:lnTo>
                <a:lnTo>
                  <a:pt x="4321" y="115"/>
                </a:lnTo>
                <a:lnTo>
                  <a:pt x="4284" y="140"/>
                </a:lnTo>
                <a:lnTo>
                  <a:pt x="4257" y="151"/>
                </a:lnTo>
                <a:lnTo>
                  <a:pt x="4228" y="163"/>
                </a:lnTo>
                <a:lnTo>
                  <a:pt x="4194" y="186"/>
                </a:lnTo>
                <a:lnTo>
                  <a:pt x="4159" y="197"/>
                </a:lnTo>
                <a:lnTo>
                  <a:pt x="4131" y="220"/>
                </a:lnTo>
                <a:lnTo>
                  <a:pt x="4096" y="234"/>
                </a:lnTo>
                <a:lnTo>
                  <a:pt x="4062" y="243"/>
                </a:lnTo>
                <a:lnTo>
                  <a:pt x="4025" y="255"/>
                </a:lnTo>
                <a:lnTo>
                  <a:pt x="3991" y="280"/>
                </a:lnTo>
                <a:lnTo>
                  <a:pt x="3954" y="291"/>
                </a:lnTo>
                <a:lnTo>
                  <a:pt x="3914" y="303"/>
                </a:lnTo>
                <a:lnTo>
                  <a:pt x="3877" y="313"/>
                </a:lnTo>
                <a:lnTo>
                  <a:pt x="3843" y="324"/>
                </a:lnTo>
                <a:lnTo>
                  <a:pt x="3801" y="349"/>
                </a:lnTo>
                <a:lnTo>
                  <a:pt x="3758" y="361"/>
                </a:lnTo>
                <a:lnTo>
                  <a:pt x="3724" y="372"/>
                </a:lnTo>
                <a:lnTo>
                  <a:pt x="3682" y="384"/>
                </a:lnTo>
                <a:lnTo>
                  <a:pt x="3639" y="395"/>
                </a:lnTo>
                <a:lnTo>
                  <a:pt x="3597" y="407"/>
                </a:lnTo>
                <a:lnTo>
                  <a:pt x="3563" y="418"/>
                </a:lnTo>
                <a:lnTo>
                  <a:pt x="3521" y="432"/>
                </a:lnTo>
                <a:lnTo>
                  <a:pt x="3478" y="443"/>
                </a:lnTo>
                <a:lnTo>
                  <a:pt x="3430" y="453"/>
                </a:lnTo>
                <a:lnTo>
                  <a:pt x="3386" y="464"/>
                </a:lnTo>
                <a:lnTo>
                  <a:pt x="3344" y="464"/>
                </a:lnTo>
                <a:lnTo>
                  <a:pt x="3304" y="478"/>
                </a:lnTo>
                <a:lnTo>
                  <a:pt x="3254" y="489"/>
                </a:lnTo>
                <a:lnTo>
                  <a:pt x="3212" y="501"/>
                </a:lnTo>
                <a:lnTo>
                  <a:pt x="3169" y="501"/>
                </a:lnTo>
                <a:lnTo>
                  <a:pt x="3121" y="512"/>
                </a:lnTo>
                <a:lnTo>
                  <a:pt x="3072" y="524"/>
                </a:lnTo>
                <a:lnTo>
                  <a:pt x="3029" y="524"/>
                </a:lnTo>
                <a:lnTo>
                  <a:pt x="2981" y="535"/>
                </a:lnTo>
                <a:lnTo>
                  <a:pt x="2937" y="547"/>
                </a:lnTo>
                <a:lnTo>
                  <a:pt x="2889" y="547"/>
                </a:lnTo>
                <a:lnTo>
                  <a:pt x="2839" y="558"/>
                </a:lnTo>
                <a:lnTo>
                  <a:pt x="2791" y="558"/>
                </a:lnTo>
                <a:lnTo>
                  <a:pt x="2749" y="572"/>
                </a:lnTo>
                <a:lnTo>
                  <a:pt x="2699" y="572"/>
                </a:lnTo>
                <a:lnTo>
                  <a:pt x="2651" y="572"/>
                </a:lnTo>
                <a:lnTo>
                  <a:pt x="2602" y="583"/>
                </a:lnTo>
                <a:lnTo>
                  <a:pt x="2554" y="583"/>
                </a:lnTo>
                <a:lnTo>
                  <a:pt x="2504" y="583"/>
                </a:lnTo>
                <a:lnTo>
                  <a:pt x="2454" y="595"/>
                </a:lnTo>
                <a:lnTo>
                  <a:pt x="2406" y="595"/>
                </a:lnTo>
                <a:lnTo>
                  <a:pt x="2356" y="595"/>
                </a:lnTo>
                <a:lnTo>
                  <a:pt x="2306" y="595"/>
                </a:lnTo>
                <a:lnTo>
                  <a:pt x="2258" y="595"/>
                </a:lnTo>
                <a:lnTo>
                  <a:pt x="2208" y="604"/>
                </a:lnTo>
                <a:lnTo>
                  <a:pt x="2160" y="604"/>
                </a:lnTo>
                <a:lnTo>
                  <a:pt x="2110" y="604"/>
                </a:lnTo>
                <a:lnTo>
                  <a:pt x="2062" y="604"/>
                </a:lnTo>
                <a:lnTo>
                  <a:pt x="2013" y="604"/>
                </a:lnTo>
                <a:lnTo>
                  <a:pt x="1965" y="604"/>
                </a:lnTo>
                <a:lnTo>
                  <a:pt x="1915" y="604"/>
                </a:lnTo>
                <a:lnTo>
                  <a:pt x="1867" y="595"/>
                </a:lnTo>
                <a:lnTo>
                  <a:pt x="1817" y="595"/>
                </a:lnTo>
                <a:lnTo>
                  <a:pt x="1767" y="595"/>
                </a:lnTo>
                <a:lnTo>
                  <a:pt x="1719" y="595"/>
                </a:lnTo>
                <a:lnTo>
                  <a:pt x="1669" y="595"/>
                </a:lnTo>
                <a:lnTo>
                  <a:pt x="1621" y="583"/>
                </a:lnTo>
                <a:lnTo>
                  <a:pt x="1571" y="583"/>
                </a:lnTo>
                <a:lnTo>
                  <a:pt x="1523" y="583"/>
                </a:lnTo>
                <a:lnTo>
                  <a:pt x="1479" y="572"/>
                </a:lnTo>
                <a:lnTo>
                  <a:pt x="1431" y="572"/>
                </a:lnTo>
                <a:lnTo>
                  <a:pt x="1381" y="572"/>
                </a:lnTo>
                <a:lnTo>
                  <a:pt x="1333" y="558"/>
                </a:lnTo>
                <a:lnTo>
                  <a:pt x="1283" y="558"/>
                </a:lnTo>
                <a:lnTo>
                  <a:pt x="1241" y="547"/>
                </a:lnTo>
                <a:lnTo>
                  <a:pt x="1191" y="547"/>
                </a:lnTo>
                <a:lnTo>
                  <a:pt x="1143" y="535"/>
                </a:lnTo>
                <a:lnTo>
                  <a:pt x="1101" y="524"/>
                </a:lnTo>
                <a:lnTo>
                  <a:pt x="1053" y="524"/>
                </a:lnTo>
                <a:lnTo>
                  <a:pt x="1003" y="512"/>
                </a:lnTo>
                <a:lnTo>
                  <a:pt x="961" y="501"/>
                </a:lnTo>
                <a:lnTo>
                  <a:pt x="919" y="501"/>
                </a:lnTo>
                <a:lnTo>
                  <a:pt x="869" y="489"/>
                </a:lnTo>
                <a:lnTo>
                  <a:pt x="829" y="478"/>
                </a:lnTo>
                <a:lnTo>
                  <a:pt x="787" y="464"/>
                </a:lnTo>
                <a:lnTo>
                  <a:pt x="737" y="464"/>
                </a:lnTo>
                <a:lnTo>
                  <a:pt x="694" y="453"/>
                </a:lnTo>
                <a:lnTo>
                  <a:pt x="652" y="443"/>
                </a:lnTo>
                <a:lnTo>
                  <a:pt x="610" y="432"/>
                </a:lnTo>
                <a:lnTo>
                  <a:pt x="570" y="418"/>
                </a:lnTo>
                <a:lnTo>
                  <a:pt x="526" y="407"/>
                </a:lnTo>
                <a:lnTo>
                  <a:pt x="483" y="395"/>
                </a:lnTo>
                <a:lnTo>
                  <a:pt x="443" y="384"/>
                </a:lnTo>
                <a:lnTo>
                  <a:pt x="409" y="372"/>
                </a:lnTo>
                <a:lnTo>
                  <a:pt x="364" y="361"/>
                </a:lnTo>
                <a:lnTo>
                  <a:pt x="322" y="349"/>
                </a:lnTo>
                <a:lnTo>
                  <a:pt x="288" y="324"/>
                </a:lnTo>
                <a:lnTo>
                  <a:pt x="253" y="313"/>
                </a:lnTo>
                <a:lnTo>
                  <a:pt x="211" y="303"/>
                </a:lnTo>
                <a:lnTo>
                  <a:pt x="176" y="291"/>
                </a:lnTo>
                <a:lnTo>
                  <a:pt x="140" y="280"/>
                </a:lnTo>
                <a:lnTo>
                  <a:pt x="105" y="255"/>
                </a:lnTo>
                <a:lnTo>
                  <a:pt x="71" y="243"/>
                </a:lnTo>
                <a:lnTo>
                  <a:pt x="36" y="234"/>
                </a:lnTo>
                <a:lnTo>
                  <a:pt x="0" y="220"/>
                </a:lnTo>
                <a:lnTo>
                  <a:pt x="0" y="1516"/>
                </a:lnTo>
                <a:lnTo>
                  <a:pt x="36" y="1526"/>
                </a:lnTo>
                <a:lnTo>
                  <a:pt x="71" y="1539"/>
                </a:lnTo>
                <a:lnTo>
                  <a:pt x="105" y="1550"/>
                </a:lnTo>
                <a:lnTo>
                  <a:pt x="140" y="1573"/>
                </a:lnTo>
                <a:lnTo>
                  <a:pt x="176" y="1587"/>
                </a:lnTo>
                <a:lnTo>
                  <a:pt x="211" y="1597"/>
                </a:lnTo>
                <a:lnTo>
                  <a:pt x="253" y="1608"/>
                </a:lnTo>
                <a:lnTo>
                  <a:pt x="288" y="1620"/>
                </a:lnTo>
                <a:lnTo>
                  <a:pt x="322" y="1645"/>
                </a:lnTo>
                <a:lnTo>
                  <a:pt x="364" y="1656"/>
                </a:lnTo>
                <a:lnTo>
                  <a:pt x="409" y="1666"/>
                </a:lnTo>
                <a:lnTo>
                  <a:pt x="443" y="1677"/>
                </a:lnTo>
                <a:lnTo>
                  <a:pt x="483" y="1691"/>
                </a:lnTo>
                <a:lnTo>
                  <a:pt x="526" y="1702"/>
                </a:lnTo>
                <a:lnTo>
                  <a:pt x="570" y="1714"/>
                </a:lnTo>
                <a:lnTo>
                  <a:pt x="610" y="1725"/>
                </a:lnTo>
                <a:lnTo>
                  <a:pt x="652" y="1737"/>
                </a:lnTo>
                <a:lnTo>
                  <a:pt x="694" y="1748"/>
                </a:lnTo>
                <a:lnTo>
                  <a:pt x="737" y="1760"/>
                </a:lnTo>
                <a:lnTo>
                  <a:pt x="787" y="1760"/>
                </a:lnTo>
                <a:lnTo>
                  <a:pt x="829" y="1771"/>
                </a:lnTo>
                <a:lnTo>
                  <a:pt x="869" y="1785"/>
                </a:lnTo>
                <a:lnTo>
                  <a:pt x="919" y="1796"/>
                </a:lnTo>
                <a:lnTo>
                  <a:pt x="961" y="1796"/>
                </a:lnTo>
                <a:lnTo>
                  <a:pt x="1003" y="1806"/>
                </a:lnTo>
                <a:lnTo>
                  <a:pt x="1053" y="1817"/>
                </a:lnTo>
                <a:lnTo>
                  <a:pt x="1101" y="1817"/>
                </a:lnTo>
                <a:lnTo>
                  <a:pt x="1143" y="1831"/>
                </a:lnTo>
                <a:lnTo>
                  <a:pt x="1191" y="1842"/>
                </a:lnTo>
                <a:lnTo>
                  <a:pt x="1241" y="1842"/>
                </a:lnTo>
                <a:lnTo>
                  <a:pt x="1283" y="1854"/>
                </a:lnTo>
                <a:lnTo>
                  <a:pt x="1333" y="1854"/>
                </a:lnTo>
                <a:lnTo>
                  <a:pt x="1381" y="1865"/>
                </a:lnTo>
                <a:lnTo>
                  <a:pt x="1431" y="1865"/>
                </a:lnTo>
                <a:lnTo>
                  <a:pt x="1479" y="1865"/>
                </a:lnTo>
                <a:lnTo>
                  <a:pt x="1523" y="1877"/>
                </a:lnTo>
                <a:lnTo>
                  <a:pt x="1571" y="1877"/>
                </a:lnTo>
                <a:lnTo>
                  <a:pt x="1621" y="1877"/>
                </a:lnTo>
                <a:lnTo>
                  <a:pt x="1669" y="1888"/>
                </a:lnTo>
                <a:lnTo>
                  <a:pt x="1719" y="1888"/>
                </a:lnTo>
                <a:lnTo>
                  <a:pt x="1767" y="1888"/>
                </a:lnTo>
                <a:lnTo>
                  <a:pt x="1817" y="1888"/>
                </a:lnTo>
                <a:lnTo>
                  <a:pt x="1867" y="1888"/>
                </a:lnTo>
                <a:lnTo>
                  <a:pt x="1915" y="1900"/>
                </a:lnTo>
                <a:lnTo>
                  <a:pt x="1965" y="1900"/>
                </a:lnTo>
                <a:lnTo>
                  <a:pt x="2013" y="1900"/>
                </a:lnTo>
                <a:lnTo>
                  <a:pt x="2062" y="1900"/>
                </a:lnTo>
                <a:lnTo>
                  <a:pt x="2110" y="1900"/>
                </a:lnTo>
                <a:lnTo>
                  <a:pt x="2160" y="1900"/>
                </a:lnTo>
                <a:lnTo>
                  <a:pt x="2208" y="1900"/>
                </a:lnTo>
                <a:lnTo>
                  <a:pt x="2258" y="1888"/>
                </a:lnTo>
                <a:lnTo>
                  <a:pt x="2306" y="1888"/>
                </a:lnTo>
                <a:lnTo>
                  <a:pt x="2356" y="1888"/>
                </a:lnTo>
                <a:lnTo>
                  <a:pt x="2406" y="1888"/>
                </a:lnTo>
                <a:lnTo>
                  <a:pt x="2454" y="1888"/>
                </a:lnTo>
                <a:lnTo>
                  <a:pt x="2504" y="1877"/>
                </a:lnTo>
                <a:lnTo>
                  <a:pt x="2554" y="1877"/>
                </a:lnTo>
                <a:lnTo>
                  <a:pt x="2602" y="1877"/>
                </a:lnTo>
                <a:lnTo>
                  <a:pt x="2651" y="1865"/>
                </a:lnTo>
                <a:lnTo>
                  <a:pt x="2699" y="1865"/>
                </a:lnTo>
                <a:lnTo>
                  <a:pt x="2749" y="1865"/>
                </a:lnTo>
                <a:lnTo>
                  <a:pt x="2791" y="1854"/>
                </a:lnTo>
                <a:lnTo>
                  <a:pt x="2839" y="1854"/>
                </a:lnTo>
                <a:lnTo>
                  <a:pt x="2889" y="1842"/>
                </a:lnTo>
                <a:lnTo>
                  <a:pt x="2937" y="1842"/>
                </a:lnTo>
                <a:lnTo>
                  <a:pt x="2981" y="1831"/>
                </a:lnTo>
                <a:lnTo>
                  <a:pt x="3029" y="1817"/>
                </a:lnTo>
                <a:lnTo>
                  <a:pt x="3072" y="1817"/>
                </a:lnTo>
                <a:lnTo>
                  <a:pt x="3121" y="1806"/>
                </a:lnTo>
                <a:lnTo>
                  <a:pt x="3169" y="1796"/>
                </a:lnTo>
                <a:lnTo>
                  <a:pt x="3212" y="1796"/>
                </a:lnTo>
                <a:lnTo>
                  <a:pt x="3254" y="1785"/>
                </a:lnTo>
                <a:lnTo>
                  <a:pt x="3304" y="1771"/>
                </a:lnTo>
                <a:lnTo>
                  <a:pt x="3344" y="1760"/>
                </a:lnTo>
                <a:lnTo>
                  <a:pt x="3386" y="1760"/>
                </a:lnTo>
                <a:lnTo>
                  <a:pt x="3430" y="1748"/>
                </a:lnTo>
                <a:lnTo>
                  <a:pt x="3478" y="1737"/>
                </a:lnTo>
                <a:lnTo>
                  <a:pt x="3521" y="1725"/>
                </a:lnTo>
                <a:lnTo>
                  <a:pt x="3563" y="1714"/>
                </a:lnTo>
                <a:lnTo>
                  <a:pt x="3597" y="1702"/>
                </a:lnTo>
                <a:lnTo>
                  <a:pt x="3639" y="1691"/>
                </a:lnTo>
                <a:lnTo>
                  <a:pt x="3682" y="1677"/>
                </a:lnTo>
                <a:lnTo>
                  <a:pt x="3724" y="1666"/>
                </a:lnTo>
                <a:lnTo>
                  <a:pt x="3758" y="1656"/>
                </a:lnTo>
                <a:lnTo>
                  <a:pt x="3801" y="1645"/>
                </a:lnTo>
                <a:lnTo>
                  <a:pt x="3843" y="1620"/>
                </a:lnTo>
                <a:lnTo>
                  <a:pt x="3877" y="1608"/>
                </a:lnTo>
                <a:lnTo>
                  <a:pt x="3914" y="1597"/>
                </a:lnTo>
                <a:lnTo>
                  <a:pt x="3954" y="1587"/>
                </a:lnTo>
                <a:lnTo>
                  <a:pt x="3991" y="1573"/>
                </a:lnTo>
                <a:lnTo>
                  <a:pt x="4025" y="1550"/>
                </a:lnTo>
                <a:lnTo>
                  <a:pt x="4062" y="1539"/>
                </a:lnTo>
                <a:lnTo>
                  <a:pt x="4096" y="1526"/>
                </a:lnTo>
                <a:lnTo>
                  <a:pt x="4131" y="1516"/>
                </a:lnTo>
                <a:lnTo>
                  <a:pt x="4159" y="1493"/>
                </a:lnTo>
                <a:lnTo>
                  <a:pt x="4194" y="1479"/>
                </a:lnTo>
                <a:lnTo>
                  <a:pt x="4228" y="1456"/>
                </a:lnTo>
                <a:lnTo>
                  <a:pt x="4257" y="1447"/>
                </a:lnTo>
                <a:lnTo>
                  <a:pt x="4284" y="1433"/>
                </a:lnTo>
                <a:lnTo>
                  <a:pt x="4321" y="1410"/>
                </a:lnTo>
                <a:lnTo>
                  <a:pt x="4347" y="1399"/>
                </a:lnTo>
                <a:lnTo>
                  <a:pt x="4376" y="1376"/>
                </a:lnTo>
                <a:lnTo>
                  <a:pt x="4405" y="1364"/>
                </a:lnTo>
                <a:lnTo>
                  <a:pt x="4432" y="1339"/>
                </a:lnTo>
                <a:lnTo>
                  <a:pt x="4459" y="1328"/>
                </a:lnTo>
                <a:lnTo>
                  <a:pt x="4482" y="1307"/>
                </a:lnTo>
                <a:lnTo>
                  <a:pt x="4509" y="1295"/>
                </a:lnTo>
                <a:lnTo>
                  <a:pt x="4509" y="0"/>
                </a:lnTo>
                <a:close/>
              </a:path>
            </a:pathLst>
          </a:custGeom>
          <a:solidFill>
            <a:srgbClr val="AA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0" name="Freeform 72"/>
          <p:cNvSpPr>
            <a:spLocks noEditPoints="1"/>
          </p:cNvSpPr>
          <p:nvPr/>
        </p:nvSpPr>
        <p:spPr bwMode="auto">
          <a:xfrm>
            <a:off x="1316038" y="3557588"/>
            <a:ext cx="7165975" cy="3038475"/>
          </a:xfrm>
          <a:custGeom>
            <a:gdLst>
              <a:gd name="T0" fmla="*/ 2147483647 w 4514"/>
              <a:gd name="T1" fmla="*/ 2147483647 h 1914"/>
              <a:gd name="T2" fmla="*/ 2147483647 w 4514"/>
              <a:gd name="T3" fmla="*/ 2147483647 h 1914"/>
              <a:gd name="T4" fmla="*/ 2147483647 w 4514"/>
              <a:gd name="T5" fmla="*/ 2147483647 h 1914"/>
              <a:gd name="T6" fmla="*/ 2147483647 w 4514"/>
              <a:gd name="T7" fmla="*/ 2147483647 h 1914"/>
              <a:gd name="T8" fmla="*/ 2147483647 w 4514"/>
              <a:gd name="T9" fmla="*/ 2147483647 h 1914"/>
              <a:gd name="T10" fmla="*/ 2147483647 w 4514"/>
              <a:gd name="T11" fmla="*/ 2147483647 h 1914"/>
              <a:gd name="T12" fmla="*/ 2147483647 w 4514"/>
              <a:gd name="T13" fmla="*/ 2147483647 h 1914"/>
              <a:gd name="T14" fmla="*/ 2147483647 w 4514"/>
              <a:gd name="T15" fmla="*/ 2147483647 h 1914"/>
              <a:gd name="T16" fmla="*/ 2147483647 w 4514"/>
              <a:gd name="T17" fmla="*/ 2147483647 h 1914"/>
              <a:gd name="T18" fmla="*/ 2147483647 w 4514"/>
              <a:gd name="T19" fmla="*/ 2147483647 h 1914"/>
              <a:gd name="T20" fmla="*/ 2147483647 w 4514"/>
              <a:gd name="T21" fmla="*/ 2147483647 h 1914"/>
              <a:gd name="T22" fmla="*/ 2147483647 w 4514"/>
              <a:gd name="T23" fmla="*/ 2147483647 h 1914"/>
              <a:gd name="T24" fmla="*/ 2147483647 w 4514"/>
              <a:gd name="T25" fmla="*/ 2147483647 h 1914"/>
              <a:gd name="T26" fmla="*/ 2147483647 w 4514"/>
              <a:gd name="T27" fmla="*/ 2147483647 h 1914"/>
              <a:gd name="T28" fmla="*/ 2147483647 w 4514"/>
              <a:gd name="T29" fmla="*/ 2147483647 h 1914"/>
              <a:gd name="T30" fmla="*/ 2147483647 w 4514"/>
              <a:gd name="T31" fmla="*/ 2147483647 h 1914"/>
              <a:gd name="T32" fmla="*/ 2147483647 w 4514"/>
              <a:gd name="T33" fmla="*/ 2147483647 h 1914"/>
              <a:gd name="T34" fmla="*/ 2147483647 w 4514"/>
              <a:gd name="T35" fmla="*/ 2147483647 h 1914"/>
              <a:gd name="T36" fmla="*/ 2147483647 w 4514"/>
              <a:gd name="T37" fmla="*/ 2147483647 h 1914"/>
              <a:gd name="T38" fmla="*/ 2147483647 w 4514"/>
              <a:gd name="T39" fmla="*/ 2147483647 h 1914"/>
              <a:gd name="T40" fmla="*/ 2147483647 w 4514"/>
              <a:gd name="T41" fmla="*/ 2147483647 h 1914"/>
              <a:gd name="T42" fmla="*/ 2147483647 w 4514"/>
              <a:gd name="T43" fmla="*/ 2147483647 h 1914"/>
              <a:gd name="T44" fmla="*/ 2147483647 w 4514"/>
              <a:gd name="T45" fmla="*/ 2147483647 h 1914"/>
              <a:gd name="T46" fmla="*/ 2147483647 w 4514"/>
              <a:gd name="T47" fmla="*/ 2147483647 h 1914"/>
              <a:gd name="T48" fmla="*/ 2147483647 w 4514"/>
              <a:gd name="T49" fmla="*/ 2147483647 h 1914"/>
              <a:gd name="T50" fmla="*/ 2147483647 w 4514"/>
              <a:gd name="T51" fmla="*/ 2147483647 h 1914"/>
              <a:gd name="T52" fmla="*/ 2147483647 w 4514"/>
              <a:gd name="T53" fmla="*/ 2147483647 h 1914"/>
              <a:gd name="T54" fmla="*/ 2147483647 w 4514"/>
              <a:gd name="T55" fmla="*/ 2147483647 h 1914"/>
              <a:gd name="T56" fmla="*/ 2147483647 w 4514"/>
              <a:gd name="T57" fmla="*/ 2147483647 h 1914"/>
              <a:gd name="T58" fmla="*/ 2147483647 w 4514"/>
              <a:gd name="T59" fmla="*/ 2147483647 h 1914"/>
              <a:gd name="T60" fmla="*/ 0 w 4514"/>
              <a:gd name="T61" fmla="*/ 2147483647 h 1914"/>
              <a:gd name="T62" fmla="*/ 2147483647 w 4514"/>
              <a:gd name="T63" fmla="*/ 2147483647 h 1914"/>
              <a:gd name="T64" fmla="*/ 2147483647 w 4514"/>
              <a:gd name="T65" fmla="*/ 2147483647 h 1914"/>
              <a:gd name="T66" fmla="*/ 2147483647 w 4514"/>
              <a:gd name="T67" fmla="*/ 2147483647 h 1914"/>
              <a:gd name="T68" fmla="*/ 2147483647 w 4514"/>
              <a:gd name="T69" fmla="*/ 2147483647 h 1914"/>
              <a:gd name="T70" fmla="*/ 2147483647 w 4514"/>
              <a:gd name="T71" fmla="*/ 2147483647 h 1914"/>
              <a:gd name="T72" fmla="*/ 2147483647 w 4514"/>
              <a:gd name="T73" fmla="*/ 2147483647 h 1914"/>
              <a:gd name="T74" fmla="*/ 2147483647 w 4514"/>
              <a:gd name="T75" fmla="*/ 2147483647 h 1914"/>
              <a:gd name="T76" fmla="*/ 2147483647 w 4514"/>
              <a:gd name="T77" fmla="*/ 2147483647 h 1914"/>
              <a:gd name="T78" fmla="*/ 2147483647 w 4514"/>
              <a:gd name="T79" fmla="*/ 2147483647 h 1914"/>
              <a:gd name="T80" fmla="*/ 2147483647 w 4514"/>
              <a:gd name="T81" fmla="*/ 2147483647 h 1914"/>
              <a:gd name="T82" fmla="*/ 2147483647 w 4514"/>
              <a:gd name="T83" fmla="*/ 2147483647 h 1914"/>
              <a:gd name="T84" fmla="*/ 2147483647 w 4514"/>
              <a:gd name="T85" fmla="*/ 2147483647 h 1914"/>
              <a:gd name="T86" fmla="*/ 2147483647 w 4514"/>
              <a:gd name="T87" fmla="*/ 2147483647 h 1914"/>
              <a:gd name="T88" fmla="*/ 2147483647 w 4514"/>
              <a:gd name="T89" fmla="*/ 2147483647 h 1914"/>
              <a:gd name="T90" fmla="*/ 2147483647 w 4514"/>
              <a:gd name="T91" fmla="*/ 2147483647 h 1914"/>
              <a:gd name="T92" fmla="*/ 2147483647 w 4514"/>
              <a:gd name="T93" fmla="*/ 2147483647 h 1914"/>
              <a:gd name="T94" fmla="*/ 2147483647 w 4514"/>
              <a:gd name="T95" fmla="*/ 2147483647 h 1914"/>
              <a:gd name="T96" fmla="*/ 2147483647 w 4514"/>
              <a:gd name="T97" fmla="*/ 2147483647 h 1914"/>
              <a:gd name="T98" fmla="*/ 2147483647 w 4514"/>
              <a:gd name="T99" fmla="*/ 2147483647 h 1914"/>
              <a:gd name="T100" fmla="*/ 2147483647 w 4514"/>
              <a:gd name="T101" fmla="*/ 2147483647 h 1914"/>
              <a:gd name="T102" fmla="*/ 2147483647 w 4514"/>
              <a:gd name="T103" fmla="*/ 2147483647 h 1914"/>
              <a:gd name="T104" fmla="*/ 2147483647 w 4514"/>
              <a:gd name="T105" fmla="*/ 2147483647 h 1914"/>
              <a:gd name="T106" fmla="*/ 2147483647 w 4514"/>
              <a:gd name="T107" fmla="*/ 2147483647 h 1914"/>
              <a:gd name="T108" fmla="*/ 2147483647 w 4514"/>
              <a:gd name="T109" fmla="*/ 2147483647 h 1914"/>
              <a:gd name="T110" fmla="*/ 2147483647 w 4514"/>
              <a:gd name="T111" fmla="*/ 2147483647 h 1914"/>
              <a:gd name="T112" fmla="*/ 2147483647 w 4514"/>
              <a:gd name="T113" fmla="*/ 2147483647 h 1914"/>
              <a:gd name="T114" fmla="*/ 2147483647 w 4514"/>
              <a:gd name="T115" fmla="*/ 2147483647 h 1914"/>
              <a:gd name="T116" fmla="*/ 2147483647 w 4514"/>
              <a:gd name="T117" fmla="*/ 2147483647 h 1914"/>
              <a:gd name="T118" fmla="*/ 2147483647 w 4514"/>
              <a:gd name="T119" fmla="*/ 2147483647 h 1914"/>
              <a:gd name="T120" fmla="*/ 2147483647 w 4514"/>
              <a:gd name="T121" fmla="*/ 2147483647 h 1914"/>
              <a:gd name="T122" fmla="*/ 2147483647 w 4514"/>
              <a:gd name="T123" fmla="*/ 2147483647 h 19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514"/>
              <a:gd name="T187" fmla="*/ 0 h 1914"/>
              <a:gd name="T188" fmla="*/ 4514 w 4514"/>
              <a:gd name="T189" fmla="*/ 1914 h 1914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514" h="1914">
                <a:moveTo>
                  <a:pt x="4482" y="14"/>
                </a:moveTo>
                <a:lnTo>
                  <a:pt x="4482" y="14"/>
                </a:lnTo>
                <a:lnTo>
                  <a:pt x="4511" y="2"/>
                </a:lnTo>
                <a:lnTo>
                  <a:pt x="4513" y="14"/>
                </a:lnTo>
                <a:lnTo>
                  <a:pt x="4484" y="25"/>
                </a:lnTo>
                <a:lnTo>
                  <a:pt x="4482" y="14"/>
                </a:lnTo>
                <a:close/>
                <a:moveTo>
                  <a:pt x="4482" y="14"/>
                </a:moveTo>
                <a:lnTo>
                  <a:pt x="4482" y="14"/>
                </a:lnTo>
                <a:close/>
                <a:moveTo>
                  <a:pt x="4482" y="14"/>
                </a:moveTo>
                <a:lnTo>
                  <a:pt x="4484" y="19"/>
                </a:lnTo>
                <a:lnTo>
                  <a:pt x="4482" y="14"/>
                </a:lnTo>
                <a:close/>
                <a:moveTo>
                  <a:pt x="4482" y="14"/>
                </a:moveTo>
                <a:lnTo>
                  <a:pt x="4482" y="14"/>
                </a:lnTo>
                <a:close/>
                <a:moveTo>
                  <a:pt x="4463" y="46"/>
                </a:moveTo>
                <a:lnTo>
                  <a:pt x="4461" y="37"/>
                </a:lnTo>
                <a:lnTo>
                  <a:pt x="4482" y="14"/>
                </a:lnTo>
                <a:lnTo>
                  <a:pt x="4486" y="23"/>
                </a:lnTo>
                <a:lnTo>
                  <a:pt x="4463" y="46"/>
                </a:lnTo>
                <a:close/>
                <a:moveTo>
                  <a:pt x="4463" y="46"/>
                </a:moveTo>
                <a:lnTo>
                  <a:pt x="4463" y="46"/>
                </a:lnTo>
                <a:close/>
                <a:moveTo>
                  <a:pt x="4432" y="50"/>
                </a:moveTo>
                <a:lnTo>
                  <a:pt x="4432" y="48"/>
                </a:lnTo>
                <a:lnTo>
                  <a:pt x="4461" y="37"/>
                </a:lnTo>
                <a:lnTo>
                  <a:pt x="4463" y="46"/>
                </a:lnTo>
                <a:lnTo>
                  <a:pt x="4434" y="60"/>
                </a:lnTo>
                <a:lnTo>
                  <a:pt x="4432" y="50"/>
                </a:lnTo>
                <a:close/>
                <a:moveTo>
                  <a:pt x="4432" y="50"/>
                </a:moveTo>
                <a:lnTo>
                  <a:pt x="4432" y="48"/>
                </a:lnTo>
                <a:lnTo>
                  <a:pt x="4432" y="50"/>
                </a:lnTo>
                <a:close/>
                <a:moveTo>
                  <a:pt x="4432" y="50"/>
                </a:moveTo>
                <a:lnTo>
                  <a:pt x="4434" y="54"/>
                </a:lnTo>
                <a:lnTo>
                  <a:pt x="4432" y="50"/>
                </a:lnTo>
                <a:close/>
                <a:moveTo>
                  <a:pt x="4432" y="50"/>
                </a:moveTo>
                <a:lnTo>
                  <a:pt x="4432" y="48"/>
                </a:lnTo>
                <a:lnTo>
                  <a:pt x="4432" y="50"/>
                </a:lnTo>
                <a:close/>
                <a:moveTo>
                  <a:pt x="4407" y="83"/>
                </a:moveTo>
                <a:lnTo>
                  <a:pt x="4405" y="71"/>
                </a:lnTo>
                <a:lnTo>
                  <a:pt x="4432" y="50"/>
                </a:lnTo>
                <a:lnTo>
                  <a:pt x="4436" y="60"/>
                </a:lnTo>
                <a:lnTo>
                  <a:pt x="4407" y="83"/>
                </a:lnTo>
                <a:close/>
                <a:moveTo>
                  <a:pt x="4407" y="83"/>
                </a:moveTo>
                <a:lnTo>
                  <a:pt x="4407" y="83"/>
                </a:lnTo>
                <a:close/>
                <a:moveTo>
                  <a:pt x="4376" y="83"/>
                </a:moveTo>
                <a:lnTo>
                  <a:pt x="4378" y="83"/>
                </a:lnTo>
                <a:lnTo>
                  <a:pt x="4405" y="71"/>
                </a:lnTo>
                <a:lnTo>
                  <a:pt x="4407" y="83"/>
                </a:lnTo>
                <a:lnTo>
                  <a:pt x="4378" y="94"/>
                </a:lnTo>
                <a:lnTo>
                  <a:pt x="4376" y="83"/>
                </a:lnTo>
                <a:close/>
                <a:moveTo>
                  <a:pt x="4376" y="83"/>
                </a:moveTo>
                <a:lnTo>
                  <a:pt x="4376" y="83"/>
                </a:lnTo>
                <a:lnTo>
                  <a:pt x="4378" y="83"/>
                </a:lnTo>
                <a:lnTo>
                  <a:pt x="4376" y="83"/>
                </a:lnTo>
                <a:close/>
                <a:moveTo>
                  <a:pt x="4376" y="83"/>
                </a:moveTo>
                <a:lnTo>
                  <a:pt x="4378" y="88"/>
                </a:lnTo>
                <a:lnTo>
                  <a:pt x="4376" y="83"/>
                </a:lnTo>
                <a:close/>
                <a:moveTo>
                  <a:pt x="4376" y="83"/>
                </a:moveTo>
                <a:lnTo>
                  <a:pt x="4376" y="83"/>
                </a:lnTo>
                <a:lnTo>
                  <a:pt x="4378" y="83"/>
                </a:lnTo>
                <a:lnTo>
                  <a:pt x="4376" y="83"/>
                </a:lnTo>
                <a:close/>
                <a:moveTo>
                  <a:pt x="4351" y="117"/>
                </a:moveTo>
                <a:lnTo>
                  <a:pt x="4349" y="108"/>
                </a:lnTo>
                <a:lnTo>
                  <a:pt x="4376" y="83"/>
                </a:lnTo>
                <a:lnTo>
                  <a:pt x="4380" y="92"/>
                </a:lnTo>
                <a:lnTo>
                  <a:pt x="4351" y="117"/>
                </a:lnTo>
                <a:close/>
                <a:moveTo>
                  <a:pt x="4351" y="117"/>
                </a:moveTo>
                <a:lnTo>
                  <a:pt x="4351" y="117"/>
                </a:lnTo>
                <a:close/>
                <a:moveTo>
                  <a:pt x="4321" y="119"/>
                </a:moveTo>
                <a:lnTo>
                  <a:pt x="4321" y="117"/>
                </a:lnTo>
                <a:lnTo>
                  <a:pt x="4349" y="108"/>
                </a:lnTo>
                <a:lnTo>
                  <a:pt x="4351" y="117"/>
                </a:lnTo>
                <a:lnTo>
                  <a:pt x="4323" y="129"/>
                </a:lnTo>
                <a:lnTo>
                  <a:pt x="4321" y="119"/>
                </a:lnTo>
                <a:close/>
                <a:moveTo>
                  <a:pt x="4321" y="119"/>
                </a:moveTo>
                <a:lnTo>
                  <a:pt x="4321" y="117"/>
                </a:lnTo>
                <a:lnTo>
                  <a:pt x="4321" y="119"/>
                </a:lnTo>
                <a:close/>
                <a:moveTo>
                  <a:pt x="4321" y="119"/>
                </a:moveTo>
                <a:lnTo>
                  <a:pt x="4323" y="123"/>
                </a:lnTo>
                <a:lnTo>
                  <a:pt x="4321" y="119"/>
                </a:lnTo>
                <a:close/>
                <a:moveTo>
                  <a:pt x="4321" y="119"/>
                </a:moveTo>
                <a:lnTo>
                  <a:pt x="4321" y="117"/>
                </a:lnTo>
                <a:lnTo>
                  <a:pt x="4321" y="119"/>
                </a:lnTo>
                <a:close/>
                <a:moveTo>
                  <a:pt x="4288" y="154"/>
                </a:moveTo>
                <a:lnTo>
                  <a:pt x="4286" y="142"/>
                </a:lnTo>
                <a:lnTo>
                  <a:pt x="4321" y="119"/>
                </a:lnTo>
                <a:lnTo>
                  <a:pt x="4323" y="129"/>
                </a:lnTo>
                <a:lnTo>
                  <a:pt x="4288" y="154"/>
                </a:lnTo>
                <a:close/>
                <a:moveTo>
                  <a:pt x="4288" y="154"/>
                </a:moveTo>
                <a:lnTo>
                  <a:pt x="4288" y="154"/>
                </a:lnTo>
                <a:close/>
                <a:moveTo>
                  <a:pt x="4259" y="165"/>
                </a:moveTo>
                <a:lnTo>
                  <a:pt x="4257" y="154"/>
                </a:lnTo>
                <a:lnTo>
                  <a:pt x="4286" y="142"/>
                </a:lnTo>
                <a:lnTo>
                  <a:pt x="4288" y="154"/>
                </a:lnTo>
                <a:lnTo>
                  <a:pt x="4259" y="165"/>
                </a:lnTo>
                <a:close/>
                <a:moveTo>
                  <a:pt x="4257" y="154"/>
                </a:moveTo>
                <a:lnTo>
                  <a:pt x="4259" y="159"/>
                </a:lnTo>
                <a:lnTo>
                  <a:pt x="4257" y="154"/>
                </a:lnTo>
                <a:close/>
                <a:moveTo>
                  <a:pt x="4229" y="165"/>
                </a:moveTo>
                <a:lnTo>
                  <a:pt x="4230" y="165"/>
                </a:lnTo>
                <a:lnTo>
                  <a:pt x="4257" y="154"/>
                </a:lnTo>
                <a:lnTo>
                  <a:pt x="4259" y="165"/>
                </a:lnTo>
                <a:lnTo>
                  <a:pt x="4230" y="175"/>
                </a:lnTo>
                <a:lnTo>
                  <a:pt x="4229" y="165"/>
                </a:lnTo>
                <a:close/>
                <a:moveTo>
                  <a:pt x="4229" y="165"/>
                </a:moveTo>
                <a:lnTo>
                  <a:pt x="4229" y="165"/>
                </a:lnTo>
                <a:lnTo>
                  <a:pt x="4230" y="165"/>
                </a:lnTo>
                <a:lnTo>
                  <a:pt x="4229" y="165"/>
                </a:lnTo>
                <a:close/>
                <a:moveTo>
                  <a:pt x="4196" y="200"/>
                </a:moveTo>
                <a:lnTo>
                  <a:pt x="4194" y="190"/>
                </a:lnTo>
                <a:lnTo>
                  <a:pt x="4229" y="165"/>
                </a:lnTo>
                <a:lnTo>
                  <a:pt x="4232" y="175"/>
                </a:lnTo>
                <a:lnTo>
                  <a:pt x="4198" y="200"/>
                </a:lnTo>
                <a:lnTo>
                  <a:pt x="4196" y="200"/>
                </a:lnTo>
                <a:close/>
                <a:moveTo>
                  <a:pt x="4198" y="200"/>
                </a:moveTo>
                <a:lnTo>
                  <a:pt x="4196" y="200"/>
                </a:lnTo>
                <a:lnTo>
                  <a:pt x="4198" y="200"/>
                </a:lnTo>
                <a:close/>
                <a:moveTo>
                  <a:pt x="4196" y="188"/>
                </a:moveTo>
                <a:lnTo>
                  <a:pt x="4196" y="194"/>
                </a:lnTo>
                <a:lnTo>
                  <a:pt x="4196" y="188"/>
                </a:lnTo>
                <a:close/>
                <a:moveTo>
                  <a:pt x="4198" y="200"/>
                </a:moveTo>
                <a:lnTo>
                  <a:pt x="4196" y="200"/>
                </a:lnTo>
                <a:lnTo>
                  <a:pt x="4198" y="200"/>
                </a:lnTo>
                <a:close/>
                <a:moveTo>
                  <a:pt x="4160" y="200"/>
                </a:moveTo>
                <a:lnTo>
                  <a:pt x="4160" y="200"/>
                </a:lnTo>
                <a:lnTo>
                  <a:pt x="4196" y="188"/>
                </a:lnTo>
                <a:lnTo>
                  <a:pt x="4196" y="200"/>
                </a:lnTo>
                <a:lnTo>
                  <a:pt x="4161" y="211"/>
                </a:lnTo>
                <a:lnTo>
                  <a:pt x="4160" y="200"/>
                </a:lnTo>
                <a:close/>
                <a:moveTo>
                  <a:pt x="4160" y="200"/>
                </a:moveTo>
                <a:lnTo>
                  <a:pt x="4160" y="200"/>
                </a:lnTo>
                <a:close/>
                <a:moveTo>
                  <a:pt x="4133" y="234"/>
                </a:moveTo>
                <a:lnTo>
                  <a:pt x="4131" y="223"/>
                </a:lnTo>
                <a:lnTo>
                  <a:pt x="4160" y="200"/>
                </a:lnTo>
                <a:lnTo>
                  <a:pt x="4161" y="211"/>
                </a:lnTo>
                <a:lnTo>
                  <a:pt x="4135" y="232"/>
                </a:lnTo>
                <a:lnTo>
                  <a:pt x="4133" y="234"/>
                </a:lnTo>
                <a:close/>
                <a:moveTo>
                  <a:pt x="4135" y="232"/>
                </a:moveTo>
                <a:lnTo>
                  <a:pt x="4135" y="234"/>
                </a:lnTo>
                <a:lnTo>
                  <a:pt x="4133" y="234"/>
                </a:lnTo>
                <a:lnTo>
                  <a:pt x="4135" y="232"/>
                </a:lnTo>
                <a:close/>
                <a:moveTo>
                  <a:pt x="4133" y="223"/>
                </a:moveTo>
                <a:lnTo>
                  <a:pt x="4133" y="228"/>
                </a:lnTo>
                <a:lnTo>
                  <a:pt x="4133" y="223"/>
                </a:lnTo>
                <a:close/>
                <a:moveTo>
                  <a:pt x="4135" y="232"/>
                </a:moveTo>
                <a:lnTo>
                  <a:pt x="4135" y="234"/>
                </a:lnTo>
                <a:lnTo>
                  <a:pt x="4133" y="234"/>
                </a:lnTo>
                <a:lnTo>
                  <a:pt x="4135" y="232"/>
                </a:lnTo>
                <a:close/>
                <a:moveTo>
                  <a:pt x="4098" y="246"/>
                </a:moveTo>
                <a:lnTo>
                  <a:pt x="4096" y="236"/>
                </a:lnTo>
                <a:lnTo>
                  <a:pt x="4133" y="223"/>
                </a:lnTo>
                <a:lnTo>
                  <a:pt x="4133" y="234"/>
                </a:lnTo>
                <a:lnTo>
                  <a:pt x="4098" y="246"/>
                </a:lnTo>
                <a:close/>
                <a:moveTo>
                  <a:pt x="4098" y="246"/>
                </a:moveTo>
                <a:lnTo>
                  <a:pt x="4098" y="246"/>
                </a:lnTo>
                <a:close/>
                <a:moveTo>
                  <a:pt x="4062" y="248"/>
                </a:moveTo>
                <a:lnTo>
                  <a:pt x="4096" y="236"/>
                </a:lnTo>
                <a:lnTo>
                  <a:pt x="4098" y="246"/>
                </a:lnTo>
                <a:lnTo>
                  <a:pt x="4064" y="257"/>
                </a:lnTo>
                <a:lnTo>
                  <a:pt x="4062" y="248"/>
                </a:lnTo>
                <a:close/>
                <a:moveTo>
                  <a:pt x="4062" y="248"/>
                </a:moveTo>
                <a:lnTo>
                  <a:pt x="4064" y="251"/>
                </a:lnTo>
                <a:lnTo>
                  <a:pt x="4062" y="248"/>
                </a:lnTo>
                <a:close/>
                <a:moveTo>
                  <a:pt x="4027" y="259"/>
                </a:moveTo>
                <a:lnTo>
                  <a:pt x="4027" y="257"/>
                </a:lnTo>
                <a:lnTo>
                  <a:pt x="4062" y="248"/>
                </a:lnTo>
                <a:lnTo>
                  <a:pt x="4064" y="257"/>
                </a:lnTo>
                <a:lnTo>
                  <a:pt x="4029" y="269"/>
                </a:lnTo>
                <a:lnTo>
                  <a:pt x="4027" y="259"/>
                </a:lnTo>
                <a:close/>
                <a:moveTo>
                  <a:pt x="4027" y="259"/>
                </a:moveTo>
                <a:lnTo>
                  <a:pt x="4027" y="257"/>
                </a:lnTo>
                <a:lnTo>
                  <a:pt x="4027" y="259"/>
                </a:lnTo>
                <a:close/>
                <a:moveTo>
                  <a:pt x="3993" y="294"/>
                </a:moveTo>
                <a:lnTo>
                  <a:pt x="3991" y="282"/>
                </a:lnTo>
                <a:lnTo>
                  <a:pt x="4027" y="259"/>
                </a:lnTo>
                <a:lnTo>
                  <a:pt x="4029" y="269"/>
                </a:lnTo>
                <a:lnTo>
                  <a:pt x="3993" y="294"/>
                </a:lnTo>
                <a:close/>
                <a:moveTo>
                  <a:pt x="3993" y="294"/>
                </a:moveTo>
                <a:lnTo>
                  <a:pt x="3993" y="294"/>
                </a:lnTo>
                <a:close/>
                <a:moveTo>
                  <a:pt x="3991" y="282"/>
                </a:moveTo>
                <a:lnTo>
                  <a:pt x="3993" y="288"/>
                </a:lnTo>
                <a:lnTo>
                  <a:pt x="3991" y="282"/>
                </a:lnTo>
                <a:close/>
                <a:moveTo>
                  <a:pt x="3993" y="294"/>
                </a:moveTo>
                <a:lnTo>
                  <a:pt x="3993" y="294"/>
                </a:lnTo>
                <a:close/>
                <a:moveTo>
                  <a:pt x="3958" y="305"/>
                </a:moveTo>
                <a:lnTo>
                  <a:pt x="3956" y="294"/>
                </a:lnTo>
                <a:lnTo>
                  <a:pt x="3991" y="282"/>
                </a:lnTo>
                <a:lnTo>
                  <a:pt x="3993" y="294"/>
                </a:lnTo>
                <a:lnTo>
                  <a:pt x="3958" y="305"/>
                </a:lnTo>
                <a:close/>
                <a:moveTo>
                  <a:pt x="3958" y="305"/>
                </a:moveTo>
                <a:lnTo>
                  <a:pt x="3958" y="305"/>
                </a:lnTo>
                <a:close/>
                <a:moveTo>
                  <a:pt x="3956" y="294"/>
                </a:moveTo>
                <a:lnTo>
                  <a:pt x="3956" y="299"/>
                </a:lnTo>
                <a:lnTo>
                  <a:pt x="3956" y="294"/>
                </a:lnTo>
                <a:close/>
                <a:moveTo>
                  <a:pt x="3958" y="305"/>
                </a:moveTo>
                <a:lnTo>
                  <a:pt x="3958" y="305"/>
                </a:lnTo>
                <a:close/>
                <a:moveTo>
                  <a:pt x="3914" y="305"/>
                </a:moveTo>
                <a:lnTo>
                  <a:pt x="3914" y="305"/>
                </a:lnTo>
                <a:lnTo>
                  <a:pt x="3956" y="294"/>
                </a:lnTo>
                <a:lnTo>
                  <a:pt x="3958" y="305"/>
                </a:lnTo>
                <a:lnTo>
                  <a:pt x="3916" y="315"/>
                </a:lnTo>
                <a:lnTo>
                  <a:pt x="3914" y="305"/>
                </a:lnTo>
                <a:close/>
                <a:moveTo>
                  <a:pt x="3914" y="305"/>
                </a:moveTo>
                <a:lnTo>
                  <a:pt x="3914" y="305"/>
                </a:lnTo>
                <a:close/>
                <a:moveTo>
                  <a:pt x="3881" y="326"/>
                </a:moveTo>
                <a:lnTo>
                  <a:pt x="3879" y="317"/>
                </a:lnTo>
                <a:lnTo>
                  <a:pt x="3914" y="305"/>
                </a:lnTo>
                <a:lnTo>
                  <a:pt x="3916" y="315"/>
                </a:lnTo>
                <a:lnTo>
                  <a:pt x="3881" y="326"/>
                </a:lnTo>
                <a:close/>
                <a:moveTo>
                  <a:pt x="3879" y="317"/>
                </a:moveTo>
                <a:lnTo>
                  <a:pt x="3879" y="321"/>
                </a:lnTo>
                <a:lnTo>
                  <a:pt x="3879" y="317"/>
                </a:lnTo>
                <a:close/>
                <a:moveTo>
                  <a:pt x="3845" y="328"/>
                </a:moveTo>
                <a:lnTo>
                  <a:pt x="3845" y="326"/>
                </a:lnTo>
                <a:lnTo>
                  <a:pt x="3879" y="317"/>
                </a:lnTo>
                <a:lnTo>
                  <a:pt x="3881" y="326"/>
                </a:lnTo>
                <a:lnTo>
                  <a:pt x="3845" y="338"/>
                </a:lnTo>
                <a:lnTo>
                  <a:pt x="3845" y="328"/>
                </a:lnTo>
                <a:close/>
                <a:moveTo>
                  <a:pt x="3845" y="328"/>
                </a:moveTo>
                <a:lnTo>
                  <a:pt x="3845" y="326"/>
                </a:lnTo>
                <a:lnTo>
                  <a:pt x="3845" y="328"/>
                </a:lnTo>
                <a:close/>
                <a:moveTo>
                  <a:pt x="3805" y="363"/>
                </a:moveTo>
                <a:lnTo>
                  <a:pt x="3803" y="351"/>
                </a:lnTo>
                <a:lnTo>
                  <a:pt x="3845" y="328"/>
                </a:lnTo>
                <a:lnTo>
                  <a:pt x="3847" y="338"/>
                </a:lnTo>
                <a:lnTo>
                  <a:pt x="3805" y="363"/>
                </a:lnTo>
                <a:close/>
                <a:moveTo>
                  <a:pt x="3805" y="363"/>
                </a:moveTo>
                <a:lnTo>
                  <a:pt x="3805" y="363"/>
                </a:lnTo>
                <a:close/>
                <a:moveTo>
                  <a:pt x="3803" y="351"/>
                </a:moveTo>
                <a:lnTo>
                  <a:pt x="3803" y="357"/>
                </a:lnTo>
                <a:lnTo>
                  <a:pt x="3803" y="351"/>
                </a:lnTo>
                <a:close/>
                <a:moveTo>
                  <a:pt x="3805" y="363"/>
                </a:moveTo>
                <a:lnTo>
                  <a:pt x="3805" y="363"/>
                </a:lnTo>
                <a:close/>
                <a:moveTo>
                  <a:pt x="3760" y="363"/>
                </a:moveTo>
                <a:lnTo>
                  <a:pt x="3760" y="363"/>
                </a:lnTo>
                <a:lnTo>
                  <a:pt x="3803" y="351"/>
                </a:lnTo>
                <a:lnTo>
                  <a:pt x="3805" y="363"/>
                </a:lnTo>
                <a:lnTo>
                  <a:pt x="3760" y="374"/>
                </a:lnTo>
                <a:lnTo>
                  <a:pt x="3760" y="363"/>
                </a:lnTo>
                <a:close/>
                <a:moveTo>
                  <a:pt x="3760" y="363"/>
                </a:moveTo>
                <a:lnTo>
                  <a:pt x="3760" y="363"/>
                </a:lnTo>
                <a:close/>
                <a:moveTo>
                  <a:pt x="3726" y="386"/>
                </a:moveTo>
                <a:lnTo>
                  <a:pt x="3726" y="374"/>
                </a:lnTo>
                <a:lnTo>
                  <a:pt x="3760" y="363"/>
                </a:lnTo>
                <a:lnTo>
                  <a:pt x="3760" y="374"/>
                </a:lnTo>
                <a:lnTo>
                  <a:pt x="3726" y="386"/>
                </a:lnTo>
                <a:close/>
                <a:moveTo>
                  <a:pt x="3726" y="386"/>
                </a:moveTo>
                <a:lnTo>
                  <a:pt x="3726" y="386"/>
                </a:lnTo>
                <a:lnTo>
                  <a:pt x="3726" y="384"/>
                </a:lnTo>
                <a:lnTo>
                  <a:pt x="3726" y="386"/>
                </a:lnTo>
                <a:close/>
                <a:moveTo>
                  <a:pt x="3726" y="374"/>
                </a:moveTo>
                <a:lnTo>
                  <a:pt x="3726" y="380"/>
                </a:lnTo>
                <a:lnTo>
                  <a:pt x="3726" y="374"/>
                </a:lnTo>
                <a:close/>
                <a:moveTo>
                  <a:pt x="3726" y="386"/>
                </a:moveTo>
                <a:lnTo>
                  <a:pt x="3726" y="386"/>
                </a:lnTo>
                <a:lnTo>
                  <a:pt x="3726" y="384"/>
                </a:lnTo>
                <a:lnTo>
                  <a:pt x="3726" y="386"/>
                </a:lnTo>
                <a:close/>
                <a:moveTo>
                  <a:pt x="3684" y="397"/>
                </a:moveTo>
                <a:lnTo>
                  <a:pt x="3684" y="388"/>
                </a:lnTo>
                <a:lnTo>
                  <a:pt x="3726" y="374"/>
                </a:lnTo>
                <a:lnTo>
                  <a:pt x="3726" y="386"/>
                </a:lnTo>
                <a:lnTo>
                  <a:pt x="3684" y="397"/>
                </a:lnTo>
                <a:close/>
                <a:moveTo>
                  <a:pt x="3684" y="397"/>
                </a:moveTo>
                <a:lnTo>
                  <a:pt x="3684" y="397"/>
                </a:lnTo>
                <a:lnTo>
                  <a:pt x="3686" y="397"/>
                </a:lnTo>
                <a:lnTo>
                  <a:pt x="3684" y="397"/>
                </a:lnTo>
                <a:close/>
                <a:moveTo>
                  <a:pt x="3641" y="397"/>
                </a:moveTo>
                <a:lnTo>
                  <a:pt x="3641" y="397"/>
                </a:lnTo>
                <a:lnTo>
                  <a:pt x="3684" y="388"/>
                </a:lnTo>
                <a:lnTo>
                  <a:pt x="3684" y="397"/>
                </a:lnTo>
                <a:lnTo>
                  <a:pt x="3641" y="409"/>
                </a:lnTo>
                <a:lnTo>
                  <a:pt x="3641" y="397"/>
                </a:lnTo>
                <a:close/>
                <a:moveTo>
                  <a:pt x="3641" y="397"/>
                </a:moveTo>
                <a:lnTo>
                  <a:pt x="3641" y="397"/>
                </a:lnTo>
                <a:lnTo>
                  <a:pt x="3640" y="399"/>
                </a:lnTo>
                <a:lnTo>
                  <a:pt x="3641" y="397"/>
                </a:lnTo>
                <a:close/>
                <a:moveTo>
                  <a:pt x="3641" y="397"/>
                </a:moveTo>
                <a:lnTo>
                  <a:pt x="3641" y="403"/>
                </a:lnTo>
                <a:lnTo>
                  <a:pt x="3641" y="397"/>
                </a:lnTo>
                <a:close/>
                <a:moveTo>
                  <a:pt x="3641" y="397"/>
                </a:moveTo>
                <a:lnTo>
                  <a:pt x="3641" y="397"/>
                </a:lnTo>
                <a:lnTo>
                  <a:pt x="3640" y="399"/>
                </a:lnTo>
                <a:lnTo>
                  <a:pt x="3641" y="397"/>
                </a:lnTo>
                <a:close/>
                <a:moveTo>
                  <a:pt x="3599" y="409"/>
                </a:moveTo>
                <a:lnTo>
                  <a:pt x="3599" y="409"/>
                </a:lnTo>
                <a:lnTo>
                  <a:pt x="3641" y="397"/>
                </a:lnTo>
                <a:lnTo>
                  <a:pt x="3641" y="409"/>
                </a:lnTo>
                <a:lnTo>
                  <a:pt x="3599" y="420"/>
                </a:lnTo>
                <a:lnTo>
                  <a:pt x="3599" y="409"/>
                </a:lnTo>
                <a:close/>
                <a:moveTo>
                  <a:pt x="3599" y="409"/>
                </a:moveTo>
                <a:lnTo>
                  <a:pt x="3599" y="409"/>
                </a:lnTo>
                <a:close/>
                <a:moveTo>
                  <a:pt x="3565" y="432"/>
                </a:moveTo>
                <a:lnTo>
                  <a:pt x="3565" y="420"/>
                </a:lnTo>
                <a:lnTo>
                  <a:pt x="3599" y="409"/>
                </a:lnTo>
                <a:lnTo>
                  <a:pt x="3599" y="420"/>
                </a:lnTo>
                <a:lnTo>
                  <a:pt x="3565" y="432"/>
                </a:lnTo>
                <a:close/>
                <a:moveTo>
                  <a:pt x="3565" y="432"/>
                </a:moveTo>
                <a:lnTo>
                  <a:pt x="3565" y="432"/>
                </a:lnTo>
                <a:close/>
                <a:moveTo>
                  <a:pt x="3565" y="420"/>
                </a:moveTo>
                <a:lnTo>
                  <a:pt x="3565" y="426"/>
                </a:lnTo>
                <a:lnTo>
                  <a:pt x="3565" y="420"/>
                </a:lnTo>
                <a:close/>
                <a:moveTo>
                  <a:pt x="3565" y="432"/>
                </a:moveTo>
                <a:lnTo>
                  <a:pt x="3565" y="432"/>
                </a:lnTo>
                <a:close/>
                <a:moveTo>
                  <a:pt x="3523" y="445"/>
                </a:moveTo>
                <a:lnTo>
                  <a:pt x="3523" y="434"/>
                </a:lnTo>
                <a:lnTo>
                  <a:pt x="3565" y="420"/>
                </a:lnTo>
                <a:lnTo>
                  <a:pt x="3565" y="432"/>
                </a:lnTo>
                <a:lnTo>
                  <a:pt x="3523" y="445"/>
                </a:lnTo>
                <a:close/>
                <a:moveTo>
                  <a:pt x="3523" y="445"/>
                </a:moveTo>
                <a:lnTo>
                  <a:pt x="3523" y="445"/>
                </a:lnTo>
                <a:lnTo>
                  <a:pt x="3524" y="445"/>
                </a:lnTo>
                <a:lnTo>
                  <a:pt x="3523" y="445"/>
                </a:lnTo>
                <a:close/>
                <a:moveTo>
                  <a:pt x="3480" y="457"/>
                </a:moveTo>
                <a:lnTo>
                  <a:pt x="3480" y="445"/>
                </a:lnTo>
                <a:lnTo>
                  <a:pt x="3523" y="434"/>
                </a:lnTo>
                <a:lnTo>
                  <a:pt x="3523" y="445"/>
                </a:lnTo>
                <a:lnTo>
                  <a:pt x="3480" y="457"/>
                </a:lnTo>
                <a:close/>
                <a:moveTo>
                  <a:pt x="3480" y="457"/>
                </a:moveTo>
                <a:lnTo>
                  <a:pt x="3480" y="457"/>
                </a:lnTo>
                <a:close/>
                <a:moveTo>
                  <a:pt x="3480" y="445"/>
                </a:moveTo>
                <a:lnTo>
                  <a:pt x="3480" y="451"/>
                </a:lnTo>
                <a:lnTo>
                  <a:pt x="3480" y="445"/>
                </a:lnTo>
                <a:close/>
                <a:moveTo>
                  <a:pt x="3480" y="457"/>
                </a:moveTo>
                <a:lnTo>
                  <a:pt x="3480" y="457"/>
                </a:lnTo>
                <a:close/>
                <a:moveTo>
                  <a:pt x="3430" y="457"/>
                </a:moveTo>
                <a:lnTo>
                  <a:pt x="3430" y="457"/>
                </a:lnTo>
                <a:lnTo>
                  <a:pt x="3480" y="445"/>
                </a:lnTo>
                <a:lnTo>
                  <a:pt x="3480" y="457"/>
                </a:lnTo>
                <a:lnTo>
                  <a:pt x="3432" y="466"/>
                </a:lnTo>
                <a:lnTo>
                  <a:pt x="3430" y="457"/>
                </a:lnTo>
                <a:close/>
                <a:moveTo>
                  <a:pt x="3430" y="457"/>
                </a:moveTo>
                <a:lnTo>
                  <a:pt x="3430" y="457"/>
                </a:lnTo>
                <a:close/>
                <a:moveTo>
                  <a:pt x="3388" y="478"/>
                </a:moveTo>
                <a:lnTo>
                  <a:pt x="3388" y="466"/>
                </a:lnTo>
                <a:lnTo>
                  <a:pt x="3430" y="457"/>
                </a:lnTo>
                <a:lnTo>
                  <a:pt x="3432" y="466"/>
                </a:lnTo>
                <a:lnTo>
                  <a:pt x="3388" y="478"/>
                </a:lnTo>
                <a:close/>
                <a:moveTo>
                  <a:pt x="3388" y="478"/>
                </a:moveTo>
                <a:lnTo>
                  <a:pt x="3388" y="478"/>
                </a:lnTo>
                <a:close/>
                <a:moveTo>
                  <a:pt x="3388" y="466"/>
                </a:moveTo>
                <a:lnTo>
                  <a:pt x="3388" y="472"/>
                </a:lnTo>
                <a:lnTo>
                  <a:pt x="3388" y="466"/>
                </a:lnTo>
                <a:close/>
                <a:moveTo>
                  <a:pt x="3388" y="478"/>
                </a:moveTo>
                <a:lnTo>
                  <a:pt x="3388" y="478"/>
                </a:lnTo>
                <a:close/>
                <a:moveTo>
                  <a:pt x="3346" y="466"/>
                </a:moveTo>
                <a:lnTo>
                  <a:pt x="3346" y="466"/>
                </a:lnTo>
                <a:lnTo>
                  <a:pt x="3388" y="466"/>
                </a:lnTo>
                <a:lnTo>
                  <a:pt x="3388" y="478"/>
                </a:lnTo>
                <a:lnTo>
                  <a:pt x="3346" y="478"/>
                </a:lnTo>
                <a:lnTo>
                  <a:pt x="3346" y="466"/>
                </a:lnTo>
                <a:close/>
                <a:moveTo>
                  <a:pt x="3346" y="466"/>
                </a:moveTo>
                <a:lnTo>
                  <a:pt x="3346" y="466"/>
                </a:lnTo>
                <a:close/>
                <a:moveTo>
                  <a:pt x="3306" y="491"/>
                </a:moveTo>
                <a:lnTo>
                  <a:pt x="3304" y="480"/>
                </a:lnTo>
                <a:lnTo>
                  <a:pt x="3346" y="466"/>
                </a:lnTo>
                <a:lnTo>
                  <a:pt x="3348" y="478"/>
                </a:lnTo>
                <a:lnTo>
                  <a:pt x="3306" y="491"/>
                </a:lnTo>
                <a:close/>
                <a:moveTo>
                  <a:pt x="3306" y="491"/>
                </a:moveTo>
                <a:lnTo>
                  <a:pt x="3306" y="491"/>
                </a:lnTo>
                <a:close/>
                <a:moveTo>
                  <a:pt x="3306" y="480"/>
                </a:moveTo>
                <a:lnTo>
                  <a:pt x="3306" y="486"/>
                </a:lnTo>
                <a:lnTo>
                  <a:pt x="3306" y="480"/>
                </a:lnTo>
                <a:close/>
                <a:moveTo>
                  <a:pt x="3306" y="491"/>
                </a:moveTo>
                <a:lnTo>
                  <a:pt x="3306" y="491"/>
                </a:lnTo>
                <a:close/>
                <a:moveTo>
                  <a:pt x="3256" y="491"/>
                </a:moveTo>
                <a:lnTo>
                  <a:pt x="3256" y="491"/>
                </a:lnTo>
                <a:lnTo>
                  <a:pt x="3306" y="480"/>
                </a:lnTo>
                <a:lnTo>
                  <a:pt x="3306" y="491"/>
                </a:lnTo>
                <a:lnTo>
                  <a:pt x="3256" y="503"/>
                </a:lnTo>
                <a:lnTo>
                  <a:pt x="3256" y="491"/>
                </a:lnTo>
                <a:close/>
                <a:moveTo>
                  <a:pt x="3256" y="491"/>
                </a:moveTo>
                <a:lnTo>
                  <a:pt x="3256" y="491"/>
                </a:lnTo>
                <a:close/>
                <a:moveTo>
                  <a:pt x="3214" y="514"/>
                </a:moveTo>
                <a:lnTo>
                  <a:pt x="3214" y="503"/>
                </a:lnTo>
                <a:lnTo>
                  <a:pt x="3256" y="491"/>
                </a:lnTo>
                <a:lnTo>
                  <a:pt x="3256" y="503"/>
                </a:lnTo>
                <a:lnTo>
                  <a:pt x="3214" y="514"/>
                </a:lnTo>
                <a:close/>
                <a:moveTo>
                  <a:pt x="3214" y="514"/>
                </a:moveTo>
                <a:lnTo>
                  <a:pt x="3214" y="514"/>
                </a:lnTo>
                <a:close/>
                <a:moveTo>
                  <a:pt x="3214" y="503"/>
                </a:moveTo>
                <a:lnTo>
                  <a:pt x="3214" y="509"/>
                </a:lnTo>
                <a:lnTo>
                  <a:pt x="3214" y="503"/>
                </a:lnTo>
                <a:close/>
                <a:moveTo>
                  <a:pt x="3214" y="514"/>
                </a:moveTo>
                <a:lnTo>
                  <a:pt x="3214" y="514"/>
                </a:lnTo>
                <a:close/>
                <a:moveTo>
                  <a:pt x="3171" y="503"/>
                </a:moveTo>
                <a:lnTo>
                  <a:pt x="3171" y="503"/>
                </a:lnTo>
                <a:lnTo>
                  <a:pt x="3214" y="503"/>
                </a:lnTo>
                <a:lnTo>
                  <a:pt x="3214" y="514"/>
                </a:lnTo>
                <a:lnTo>
                  <a:pt x="3171" y="514"/>
                </a:lnTo>
                <a:lnTo>
                  <a:pt x="3171" y="503"/>
                </a:lnTo>
                <a:close/>
                <a:moveTo>
                  <a:pt x="3171" y="503"/>
                </a:moveTo>
                <a:lnTo>
                  <a:pt x="3171" y="503"/>
                </a:lnTo>
                <a:close/>
                <a:moveTo>
                  <a:pt x="3122" y="514"/>
                </a:moveTo>
                <a:lnTo>
                  <a:pt x="3122" y="514"/>
                </a:lnTo>
                <a:lnTo>
                  <a:pt x="3171" y="503"/>
                </a:lnTo>
                <a:lnTo>
                  <a:pt x="3173" y="514"/>
                </a:lnTo>
                <a:lnTo>
                  <a:pt x="3123" y="526"/>
                </a:lnTo>
                <a:lnTo>
                  <a:pt x="3122" y="514"/>
                </a:lnTo>
                <a:close/>
                <a:moveTo>
                  <a:pt x="3122" y="514"/>
                </a:moveTo>
                <a:lnTo>
                  <a:pt x="3122" y="514"/>
                </a:lnTo>
                <a:close/>
                <a:moveTo>
                  <a:pt x="3122" y="514"/>
                </a:moveTo>
                <a:lnTo>
                  <a:pt x="3123" y="520"/>
                </a:lnTo>
                <a:lnTo>
                  <a:pt x="3122" y="514"/>
                </a:lnTo>
                <a:close/>
                <a:moveTo>
                  <a:pt x="3122" y="514"/>
                </a:moveTo>
                <a:lnTo>
                  <a:pt x="3122" y="514"/>
                </a:lnTo>
                <a:close/>
                <a:moveTo>
                  <a:pt x="3074" y="537"/>
                </a:moveTo>
                <a:lnTo>
                  <a:pt x="3074" y="528"/>
                </a:lnTo>
                <a:lnTo>
                  <a:pt x="3122" y="514"/>
                </a:lnTo>
                <a:lnTo>
                  <a:pt x="3123" y="526"/>
                </a:lnTo>
                <a:lnTo>
                  <a:pt x="3076" y="537"/>
                </a:lnTo>
                <a:lnTo>
                  <a:pt x="3074" y="537"/>
                </a:lnTo>
                <a:close/>
                <a:moveTo>
                  <a:pt x="3076" y="537"/>
                </a:moveTo>
                <a:lnTo>
                  <a:pt x="3074" y="537"/>
                </a:lnTo>
                <a:lnTo>
                  <a:pt x="3076" y="537"/>
                </a:lnTo>
                <a:close/>
                <a:moveTo>
                  <a:pt x="3031" y="528"/>
                </a:moveTo>
                <a:lnTo>
                  <a:pt x="3031" y="528"/>
                </a:lnTo>
                <a:lnTo>
                  <a:pt x="3074" y="528"/>
                </a:lnTo>
                <a:lnTo>
                  <a:pt x="3074" y="537"/>
                </a:lnTo>
                <a:lnTo>
                  <a:pt x="3031" y="537"/>
                </a:lnTo>
                <a:lnTo>
                  <a:pt x="3031" y="528"/>
                </a:lnTo>
                <a:close/>
                <a:moveTo>
                  <a:pt x="3031" y="528"/>
                </a:moveTo>
                <a:lnTo>
                  <a:pt x="3031" y="528"/>
                </a:lnTo>
                <a:close/>
                <a:moveTo>
                  <a:pt x="3031" y="528"/>
                </a:moveTo>
                <a:lnTo>
                  <a:pt x="3031" y="532"/>
                </a:lnTo>
                <a:lnTo>
                  <a:pt x="3031" y="528"/>
                </a:lnTo>
                <a:close/>
                <a:moveTo>
                  <a:pt x="3031" y="528"/>
                </a:moveTo>
                <a:lnTo>
                  <a:pt x="3031" y="528"/>
                </a:lnTo>
                <a:close/>
                <a:moveTo>
                  <a:pt x="2982" y="537"/>
                </a:moveTo>
                <a:lnTo>
                  <a:pt x="2982" y="537"/>
                </a:lnTo>
                <a:lnTo>
                  <a:pt x="3031" y="528"/>
                </a:lnTo>
                <a:lnTo>
                  <a:pt x="3031" y="537"/>
                </a:lnTo>
                <a:lnTo>
                  <a:pt x="2983" y="549"/>
                </a:lnTo>
                <a:lnTo>
                  <a:pt x="2982" y="537"/>
                </a:lnTo>
                <a:close/>
                <a:moveTo>
                  <a:pt x="2982" y="537"/>
                </a:moveTo>
                <a:lnTo>
                  <a:pt x="2982" y="537"/>
                </a:lnTo>
                <a:lnTo>
                  <a:pt x="2983" y="537"/>
                </a:lnTo>
                <a:lnTo>
                  <a:pt x="2982" y="537"/>
                </a:lnTo>
                <a:close/>
                <a:moveTo>
                  <a:pt x="2939" y="560"/>
                </a:moveTo>
                <a:lnTo>
                  <a:pt x="2939" y="549"/>
                </a:lnTo>
                <a:lnTo>
                  <a:pt x="2982" y="537"/>
                </a:lnTo>
                <a:lnTo>
                  <a:pt x="2983" y="549"/>
                </a:lnTo>
                <a:lnTo>
                  <a:pt x="2941" y="560"/>
                </a:lnTo>
                <a:lnTo>
                  <a:pt x="2939" y="560"/>
                </a:lnTo>
                <a:close/>
                <a:moveTo>
                  <a:pt x="2941" y="560"/>
                </a:moveTo>
                <a:lnTo>
                  <a:pt x="2941" y="560"/>
                </a:lnTo>
                <a:lnTo>
                  <a:pt x="2939" y="560"/>
                </a:lnTo>
                <a:lnTo>
                  <a:pt x="2941" y="560"/>
                </a:lnTo>
                <a:close/>
                <a:moveTo>
                  <a:pt x="2939" y="549"/>
                </a:moveTo>
                <a:lnTo>
                  <a:pt x="2939" y="555"/>
                </a:lnTo>
                <a:lnTo>
                  <a:pt x="2939" y="549"/>
                </a:lnTo>
                <a:close/>
                <a:moveTo>
                  <a:pt x="2941" y="560"/>
                </a:moveTo>
                <a:lnTo>
                  <a:pt x="2941" y="560"/>
                </a:lnTo>
                <a:lnTo>
                  <a:pt x="2939" y="560"/>
                </a:lnTo>
                <a:lnTo>
                  <a:pt x="2941" y="560"/>
                </a:lnTo>
                <a:close/>
                <a:moveTo>
                  <a:pt x="2891" y="549"/>
                </a:moveTo>
                <a:lnTo>
                  <a:pt x="2891" y="549"/>
                </a:lnTo>
                <a:lnTo>
                  <a:pt x="2939" y="549"/>
                </a:lnTo>
                <a:lnTo>
                  <a:pt x="2939" y="560"/>
                </a:lnTo>
                <a:lnTo>
                  <a:pt x="2891" y="560"/>
                </a:lnTo>
                <a:lnTo>
                  <a:pt x="2891" y="549"/>
                </a:lnTo>
                <a:close/>
                <a:moveTo>
                  <a:pt x="2891" y="549"/>
                </a:moveTo>
                <a:lnTo>
                  <a:pt x="2891" y="549"/>
                </a:lnTo>
                <a:close/>
                <a:moveTo>
                  <a:pt x="2841" y="572"/>
                </a:moveTo>
                <a:lnTo>
                  <a:pt x="2841" y="560"/>
                </a:lnTo>
                <a:lnTo>
                  <a:pt x="2891" y="549"/>
                </a:lnTo>
                <a:lnTo>
                  <a:pt x="2891" y="560"/>
                </a:lnTo>
                <a:lnTo>
                  <a:pt x="2843" y="572"/>
                </a:lnTo>
                <a:lnTo>
                  <a:pt x="2841" y="572"/>
                </a:lnTo>
                <a:close/>
                <a:moveTo>
                  <a:pt x="2843" y="572"/>
                </a:moveTo>
                <a:lnTo>
                  <a:pt x="2841" y="572"/>
                </a:lnTo>
                <a:lnTo>
                  <a:pt x="2843" y="572"/>
                </a:lnTo>
                <a:close/>
                <a:moveTo>
                  <a:pt x="2841" y="560"/>
                </a:moveTo>
                <a:lnTo>
                  <a:pt x="2841" y="566"/>
                </a:lnTo>
                <a:lnTo>
                  <a:pt x="2841" y="560"/>
                </a:lnTo>
                <a:close/>
                <a:moveTo>
                  <a:pt x="2843" y="572"/>
                </a:moveTo>
                <a:lnTo>
                  <a:pt x="2841" y="572"/>
                </a:lnTo>
                <a:lnTo>
                  <a:pt x="2843" y="572"/>
                </a:lnTo>
                <a:close/>
                <a:moveTo>
                  <a:pt x="2793" y="560"/>
                </a:moveTo>
                <a:lnTo>
                  <a:pt x="2793" y="560"/>
                </a:lnTo>
                <a:lnTo>
                  <a:pt x="2841" y="560"/>
                </a:lnTo>
                <a:lnTo>
                  <a:pt x="2841" y="572"/>
                </a:lnTo>
                <a:lnTo>
                  <a:pt x="2793" y="572"/>
                </a:lnTo>
                <a:lnTo>
                  <a:pt x="2793" y="560"/>
                </a:lnTo>
                <a:close/>
                <a:moveTo>
                  <a:pt x="2793" y="560"/>
                </a:moveTo>
                <a:lnTo>
                  <a:pt x="2793" y="560"/>
                </a:lnTo>
                <a:close/>
                <a:moveTo>
                  <a:pt x="2751" y="585"/>
                </a:moveTo>
                <a:lnTo>
                  <a:pt x="2749" y="574"/>
                </a:lnTo>
                <a:lnTo>
                  <a:pt x="2793" y="560"/>
                </a:lnTo>
                <a:lnTo>
                  <a:pt x="2793" y="572"/>
                </a:lnTo>
                <a:lnTo>
                  <a:pt x="2751" y="585"/>
                </a:lnTo>
                <a:close/>
                <a:moveTo>
                  <a:pt x="2751" y="585"/>
                </a:moveTo>
                <a:lnTo>
                  <a:pt x="2751" y="585"/>
                </a:lnTo>
                <a:close/>
                <a:moveTo>
                  <a:pt x="2751" y="574"/>
                </a:moveTo>
                <a:lnTo>
                  <a:pt x="2751" y="580"/>
                </a:lnTo>
                <a:lnTo>
                  <a:pt x="2751" y="574"/>
                </a:lnTo>
                <a:close/>
                <a:moveTo>
                  <a:pt x="2751" y="585"/>
                </a:moveTo>
                <a:lnTo>
                  <a:pt x="2751" y="585"/>
                </a:lnTo>
                <a:close/>
                <a:moveTo>
                  <a:pt x="2701" y="574"/>
                </a:moveTo>
                <a:lnTo>
                  <a:pt x="2751" y="574"/>
                </a:lnTo>
                <a:lnTo>
                  <a:pt x="2751" y="585"/>
                </a:lnTo>
                <a:lnTo>
                  <a:pt x="2701" y="585"/>
                </a:lnTo>
                <a:lnTo>
                  <a:pt x="2701" y="574"/>
                </a:lnTo>
                <a:close/>
                <a:moveTo>
                  <a:pt x="2652" y="574"/>
                </a:moveTo>
                <a:lnTo>
                  <a:pt x="2653" y="574"/>
                </a:lnTo>
                <a:lnTo>
                  <a:pt x="2701" y="574"/>
                </a:lnTo>
                <a:lnTo>
                  <a:pt x="2701" y="585"/>
                </a:lnTo>
                <a:lnTo>
                  <a:pt x="2653" y="585"/>
                </a:lnTo>
                <a:lnTo>
                  <a:pt x="2652" y="574"/>
                </a:lnTo>
                <a:close/>
                <a:moveTo>
                  <a:pt x="2652" y="574"/>
                </a:moveTo>
                <a:lnTo>
                  <a:pt x="2653" y="574"/>
                </a:lnTo>
                <a:lnTo>
                  <a:pt x="2652" y="574"/>
                </a:lnTo>
                <a:close/>
                <a:moveTo>
                  <a:pt x="2652" y="574"/>
                </a:moveTo>
                <a:lnTo>
                  <a:pt x="2653" y="580"/>
                </a:lnTo>
                <a:lnTo>
                  <a:pt x="2652" y="574"/>
                </a:lnTo>
                <a:close/>
                <a:moveTo>
                  <a:pt x="2652" y="574"/>
                </a:moveTo>
                <a:lnTo>
                  <a:pt x="2653" y="574"/>
                </a:lnTo>
                <a:lnTo>
                  <a:pt x="2652" y="574"/>
                </a:lnTo>
                <a:close/>
                <a:moveTo>
                  <a:pt x="2604" y="597"/>
                </a:moveTo>
                <a:lnTo>
                  <a:pt x="2604" y="585"/>
                </a:lnTo>
                <a:lnTo>
                  <a:pt x="2652" y="574"/>
                </a:lnTo>
                <a:lnTo>
                  <a:pt x="2653" y="585"/>
                </a:lnTo>
                <a:lnTo>
                  <a:pt x="2605" y="597"/>
                </a:lnTo>
                <a:lnTo>
                  <a:pt x="2604" y="597"/>
                </a:lnTo>
                <a:close/>
                <a:moveTo>
                  <a:pt x="2605" y="597"/>
                </a:moveTo>
                <a:lnTo>
                  <a:pt x="2604" y="597"/>
                </a:lnTo>
                <a:lnTo>
                  <a:pt x="2605" y="597"/>
                </a:lnTo>
                <a:close/>
                <a:moveTo>
                  <a:pt x="2556" y="585"/>
                </a:moveTo>
                <a:lnTo>
                  <a:pt x="2604" y="585"/>
                </a:lnTo>
                <a:lnTo>
                  <a:pt x="2604" y="597"/>
                </a:lnTo>
                <a:lnTo>
                  <a:pt x="2556" y="597"/>
                </a:lnTo>
                <a:lnTo>
                  <a:pt x="2556" y="585"/>
                </a:lnTo>
                <a:close/>
                <a:moveTo>
                  <a:pt x="2556" y="585"/>
                </a:moveTo>
                <a:lnTo>
                  <a:pt x="2556" y="591"/>
                </a:lnTo>
                <a:lnTo>
                  <a:pt x="2556" y="585"/>
                </a:lnTo>
                <a:close/>
                <a:moveTo>
                  <a:pt x="2506" y="585"/>
                </a:moveTo>
                <a:lnTo>
                  <a:pt x="2506" y="585"/>
                </a:lnTo>
                <a:lnTo>
                  <a:pt x="2556" y="585"/>
                </a:lnTo>
                <a:lnTo>
                  <a:pt x="2556" y="597"/>
                </a:lnTo>
                <a:lnTo>
                  <a:pt x="2506" y="597"/>
                </a:lnTo>
                <a:lnTo>
                  <a:pt x="2506" y="585"/>
                </a:lnTo>
                <a:close/>
                <a:moveTo>
                  <a:pt x="2506" y="585"/>
                </a:moveTo>
                <a:lnTo>
                  <a:pt x="2506" y="585"/>
                </a:lnTo>
                <a:close/>
                <a:moveTo>
                  <a:pt x="2456" y="607"/>
                </a:moveTo>
                <a:lnTo>
                  <a:pt x="2456" y="597"/>
                </a:lnTo>
                <a:lnTo>
                  <a:pt x="2506" y="585"/>
                </a:lnTo>
                <a:lnTo>
                  <a:pt x="2506" y="597"/>
                </a:lnTo>
                <a:lnTo>
                  <a:pt x="2458" y="607"/>
                </a:lnTo>
                <a:lnTo>
                  <a:pt x="2456" y="607"/>
                </a:lnTo>
                <a:close/>
                <a:moveTo>
                  <a:pt x="2458" y="607"/>
                </a:moveTo>
                <a:lnTo>
                  <a:pt x="2456" y="607"/>
                </a:lnTo>
                <a:lnTo>
                  <a:pt x="2458" y="607"/>
                </a:lnTo>
                <a:close/>
                <a:moveTo>
                  <a:pt x="2456" y="597"/>
                </a:moveTo>
                <a:lnTo>
                  <a:pt x="2456" y="603"/>
                </a:lnTo>
                <a:lnTo>
                  <a:pt x="2456" y="597"/>
                </a:lnTo>
                <a:close/>
                <a:moveTo>
                  <a:pt x="2458" y="607"/>
                </a:moveTo>
                <a:lnTo>
                  <a:pt x="2456" y="607"/>
                </a:lnTo>
                <a:lnTo>
                  <a:pt x="2458" y="607"/>
                </a:lnTo>
                <a:close/>
                <a:moveTo>
                  <a:pt x="2408" y="597"/>
                </a:moveTo>
                <a:lnTo>
                  <a:pt x="2456" y="597"/>
                </a:lnTo>
                <a:lnTo>
                  <a:pt x="2456" y="607"/>
                </a:lnTo>
                <a:lnTo>
                  <a:pt x="2408" y="607"/>
                </a:lnTo>
                <a:lnTo>
                  <a:pt x="2408" y="597"/>
                </a:lnTo>
                <a:close/>
                <a:moveTo>
                  <a:pt x="2358" y="597"/>
                </a:moveTo>
                <a:lnTo>
                  <a:pt x="2408" y="597"/>
                </a:lnTo>
                <a:lnTo>
                  <a:pt x="2408" y="607"/>
                </a:lnTo>
                <a:lnTo>
                  <a:pt x="2358" y="607"/>
                </a:lnTo>
                <a:lnTo>
                  <a:pt x="2358" y="597"/>
                </a:lnTo>
                <a:close/>
                <a:moveTo>
                  <a:pt x="2358" y="597"/>
                </a:moveTo>
                <a:lnTo>
                  <a:pt x="2358" y="603"/>
                </a:lnTo>
                <a:lnTo>
                  <a:pt x="2358" y="597"/>
                </a:lnTo>
                <a:close/>
                <a:moveTo>
                  <a:pt x="2308" y="597"/>
                </a:moveTo>
                <a:lnTo>
                  <a:pt x="2358" y="597"/>
                </a:lnTo>
                <a:lnTo>
                  <a:pt x="2358" y="607"/>
                </a:lnTo>
                <a:lnTo>
                  <a:pt x="2308" y="607"/>
                </a:lnTo>
                <a:lnTo>
                  <a:pt x="2308" y="597"/>
                </a:lnTo>
                <a:close/>
                <a:moveTo>
                  <a:pt x="2308" y="597"/>
                </a:moveTo>
                <a:lnTo>
                  <a:pt x="2308" y="603"/>
                </a:lnTo>
                <a:lnTo>
                  <a:pt x="2308" y="597"/>
                </a:lnTo>
                <a:close/>
                <a:moveTo>
                  <a:pt x="2260" y="597"/>
                </a:moveTo>
                <a:lnTo>
                  <a:pt x="2260" y="597"/>
                </a:lnTo>
                <a:lnTo>
                  <a:pt x="2308" y="597"/>
                </a:lnTo>
                <a:lnTo>
                  <a:pt x="2308" y="607"/>
                </a:lnTo>
                <a:lnTo>
                  <a:pt x="2260" y="607"/>
                </a:lnTo>
                <a:lnTo>
                  <a:pt x="2260" y="597"/>
                </a:lnTo>
                <a:close/>
                <a:moveTo>
                  <a:pt x="2260" y="597"/>
                </a:moveTo>
                <a:lnTo>
                  <a:pt x="2260" y="597"/>
                </a:lnTo>
                <a:close/>
                <a:moveTo>
                  <a:pt x="2210" y="618"/>
                </a:moveTo>
                <a:lnTo>
                  <a:pt x="2210" y="607"/>
                </a:lnTo>
                <a:lnTo>
                  <a:pt x="2260" y="597"/>
                </a:lnTo>
                <a:lnTo>
                  <a:pt x="2260" y="607"/>
                </a:lnTo>
                <a:lnTo>
                  <a:pt x="2212" y="618"/>
                </a:lnTo>
                <a:lnTo>
                  <a:pt x="2210" y="618"/>
                </a:lnTo>
                <a:close/>
                <a:moveTo>
                  <a:pt x="2212" y="618"/>
                </a:moveTo>
                <a:lnTo>
                  <a:pt x="2210" y="618"/>
                </a:lnTo>
                <a:lnTo>
                  <a:pt x="2212" y="618"/>
                </a:lnTo>
                <a:close/>
                <a:moveTo>
                  <a:pt x="2210" y="607"/>
                </a:moveTo>
                <a:lnTo>
                  <a:pt x="2210" y="612"/>
                </a:lnTo>
                <a:lnTo>
                  <a:pt x="2210" y="607"/>
                </a:lnTo>
                <a:close/>
                <a:moveTo>
                  <a:pt x="2212" y="618"/>
                </a:moveTo>
                <a:lnTo>
                  <a:pt x="2210" y="618"/>
                </a:lnTo>
                <a:lnTo>
                  <a:pt x="2212" y="618"/>
                </a:lnTo>
                <a:close/>
                <a:moveTo>
                  <a:pt x="2162" y="607"/>
                </a:moveTo>
                <a:lnTo>
                  <a:pt x="2210" y="607"/>
                </a:lnTo>
                <a:lnTo>
                  <a:pt x="2210" y="618"/>
                </a:lnTo>
                <a:lnTo>
                  <a:pt x="2162" y="618"/>
                </a:lnTo>
                <a:lnTo>
                  <a:pt x="2162" y="607"/>
                </a:lnTo>
                <a:close/>
                <a:moveTo>
                  <a:pt x="2112" y="607"/>
                </a:moveTo>
                <a:lnTo>
                  <a:pt x="2162" y="607"/>
                </a:lnTo>
                <a:lnTo>
                  <a:pt x="2162" y="618"/>
                </a:lnTo>
                <a:lnTo>
                  <a:pt x="2112" y="618"/>
                </a:lnTo>
                <a:lnTo>
                  <a:pt x="2112" y="607"/>
                </a:lnTo>
                <a:close/>
                <a:moveTo>
                  <a:pt x="2112" y="607"/>
                </a:moveTo>
                <a:lnTo>
                  <a:pt x="2112" y="612"/>
                </a:lnTo>
                <a:lnTo>
                  <a:pt x="2112" y="607"/>
                </a:lnTo>
                <a:close/>
                <a:moveTo>
                  <a:pt x="2064" y="607"/>
                </a:moveTo>
                <a:lnTo>
                  <a:pt x="2112" y="607"/>
                </a:lnTo>
                <a:lnTo>
                  <a:pt x="2112" y="618"/>
                </a:lnTo>
                <a:lnTo>
                  <a:pt x="2064" y="618"/>
                </a:lnTo>
                <a:lnTo>
                  <a:pt x="2064" y="607"/>
                </a:lnTo>
                <a:close/>
                <a:moveTo>
                  <a:pt x="2015" y="607"/>
                </a:moveTo>
                <a:lnTo>
                  <a:pt x="2064" y="607"/>
                </a:lnTo>
                <a:lnTo>
                  <a:pt x="2064" y="618"/>
                </a:lnTo>
                <a:lnTo>
                  <a:pt x="2015" y="618"/>
                </a:lnTo>
                <a:lnTo>
                  <a:pt x="2015" y="607"/>
                </a:lnTo>
                <a:close/>
                <a:moveTo>
                  <a:pt x="2015" y="607"/>
                </a:moveTo>
                <a:lnTo>
                  <a:pt x="2015" y="612"/>
                </a:lnTo>
                <a:lnTo>
                  <a:pt x="2015" y="607"/>
                </a:lnTo>
                <a:close/>
                <a:moveTo>
                  <a:pt x="1967" y="607"/>
                </a:moveTo>
                <a:lnTo>
                  <a:pt x="2015" y="607"/>
                </a:lnTo>
                <a:lnTo>
                  <a:pt x="2015" y="618"/>
                </a:lnTo>
                <a:lnTo>
                  <a:pt x="1967" y="618"/>
                </a:lnTo>
                <a:lnTo>
                  <a:pt x="1967" y="607"/>
                </a:lnTo>
                <a:close/>
                <a:moveTo>
                  <a:pt x="1917" y="618"/>
                </a:moveTo>
                <a:lnTo>
                  <a:pt x="1917" y="607"/>
                </a:lnTo>
                <a:lnTo>
                  <a:pt x="1967" y="607"/>
                </a:lnTo>
                <a:lnTo>
                  <a:pt x="1967" y="618"/>
                </a:lnTo>
                <a:lnTo>
                  <a:pt x="1917" y="618"/>
                </a:lnTo>
                <a:close/>
                <a:moveTo>
                  <a:pt x="1917" y="618"/>
                </a:moveTo>
                <a:lnTo>
                  <a:pt x="1917" y="618"/>
                </a:lnTo>
                <a:close/>
                <a:moveTo>
                  <a:pt x="1917" y="607"/>
                </a:moveTo>
                <a:lnTo>
                  <a:pt x="1917" y="612"/>
                </a:lnTo>
                <a:lnTo>
                  <a:pt x="1917" y="607"/>
                </a:lnTo>
                <a:close/>
                <a:moveTo>
                  <a:pt x="1917" y="618"/>
                </a:moveTo>
                <a:lnTo>
                  <a:pt x="1917" y="618"/>
                </a:lnTo>
                <a:close/>
                <a:moveTo>
                  <a:pt x="1869" y="597"/>
                </a:moveTo>
                <a:lnTo>
                  <a:pt x="1869" y="597"/>
                </a:lnTo>
                <a:lnTo>
                  <a:pt x="1917" y="607"/>
                </a:lnTo>
                <a:lnTo>
                  <a:pt x="1917" y="618"/>
                </a:lnTo>
                <a:lnTo>
                  <a:pt x="1867" y="607"/>
                </a:lnTo>
                <a:lnTo>
                  <a:pt x="1869" y="597"/>
                </a:lnTo>
                <a:close/>
                <a:moveTo>
                  <a:pt x="1869" y="597"/>
                </a:moveTo>
                <a:lnTo>
                  <a:pt x="1869" y="597"/>
                </a:lnTo>
                <a:close/>
                <a:moveTo>
                  <a:pt x="1819" y="597"/>
                </a:moveTo>
                <a:lnTo>
                  <a:pt x="1869" y="597"/>
                </a:lnTo>
                <a:lnTo>
                  <a:pt x="1869" y="607"/>
                </a:lnTo>
                <a:lnTo>
                  <a:pt x="1819" y="607"/>
                </a:lnTo>
                <a:lnTo>
                  <a:pt x="1819" y="597"/>
                </a:lnTo>
                <a:close/>
                <a:moveTo>
                  <a:pt x="1819" y="597"/>
                </a:moveTo>
                <a:lnTo>
                  <a:pt x="1819" y="603"/>
                </a:lnTo>
                <a:lnTo>
                  <a:pt x="1819" y="597"/>
                </a:lnTo>
                <a:close/>
                <a:moveTo>
                  <a:pt x="1769" y="597"/>
                </a:moveTo>
                <a:lnTo>
                  <a:pt x="1819" y="597"/>
                </a:lnTo>
                <a:lnTo>
                  <a:pt x="1819" y="607"/>
                </a:lnTo>
                <a:lnTo>
                  <a:pt x="1769" y="607"/>
                </a:lnTo>
                <a:lnTo>
                  <a:pt x="1769" y="597"/>
                </a:lnTo>
                <a:close/>
                <a:moveTo>
                  <a:pt x="1721" y="597"/>
                </a:moveTo>
                <a:lnTo>
                  <a:pt x="1769" y="597"/>
                </a:lnTo>
                <a:lnTo>
                  <a:pt x="1769" y="607"/>
                </a:lnTo>
                <a:lnTo>
                  <a:pt x="1721" y="607"/>
                </a:lnTo>
                <a:lnTo>
                  <a:pt x="1721" y="597"/>
                </a:lnTo>
                <a:close/>
                <a:moveTo>
                  <a:pt x="1721" y="597"/>
                </a:moveTo>
                <a:lnTo>
                  <a:pt x="1721" y="603"/>
                </a:lnTo>
                <a:lnTo>
                  <a:pt x="1721" y="597"/>
                </a:lnTo>
                <a:close/>
                <a:moveTo>
                  <a:pt x="1671" y="607"/>
                </a:moveTo>
                <a:lnTo>
                  <a:pt x="1671" y="597"/>
                </a:lnTo>
                <a:lnTo>
                  <a:pt x="1721" y="597"/>
                </a:lnTo>
                <a:lnTo>
                  <a:pt x="1721" y="607"/>
                </a:lnTo>
                <a:lnTo>
                  <a:pt x="1671" y="607"/>
                </a:lnTo>
                <a:close/>
                <a:moveTo>
                  <a:pt x="1671" y="607"/>
                </a:moveTo>
                <a:lnTo>
                  <a:pt x="1671" y="607"/>
                </a:lnTo>
                <a:close/>
                <a:moveTo>
                  <a:pt x="1623" y="585"/>
                </a:moveTo>
                <a:lnTo>
                  <a:pt x="1623" y="585"/>
                </a:lnTo>
                <a:lnTo>
                  <a:pt x="1671" y="597"/>
                </a:lnTo>
                <a:lnTo>
                  <a:pt x="1671" y="607"/>
                </a:lnTo>
                <a:lnTo>
                  <a:pt x="1621" y="597"/>
                </a:lnTo>
                <a:lnTo>
                  <a:pt x="1623" y="585"/>
                </a:lnTo>
                <a:close/>
                <a:moveTo>
                  <a:pt x="1623" y="585"/>
                </a:moveTo>
                <a:lnTo>
                  <a:pt x="1623" y="585"/>
                </a:lnTo>
                <a:close/>
                <a:moveTo>
                  <a:pt x="1623" y="585"/>
                </a:moveTo>
                <a:lnTo>
                  <a:pt x="1623" y="591"/>
                </a:lnTo>
                <a:lnTo>
                  <a:pt x="1623" y="585"/>
                </a:lnTo>
                <a:close/>
                <a:moveTo>
                  <a:pt x="1623" y="585"/>
                </a:moveTo>
                <a:lnTo>
                  <a:pt x="1623" y="585"/>
                </a:lnTo>
                <a:close/>
                <a:moveTo>
                  <a:pt x="1573" y="585"/>
                </a:moveTo>
                <a:lnTo>
                  <a:pt x="1623" y="585"/>
                </a:lnTo>
                <a:lnTo>
                  <a:pt x="1623" y="597"/>
                </a:lnTo>
                <a:lnTo>
                  <a:pt x="1573" y="597"/>
                </a:lnTo>
                <a:lnTo>
                  <a:pt x="1573" y="585"/>
                </a:lnTo>
                <a:close/>
                <a:moveTo>
                  <a:pt x="1523" y="597"/>
                </a:moveTo>
                <a:lnTo>
                  <a:pt x="1525" y="585"/>
                </a:lnTo>
                <a:lnTo>
                  <a:pt x="1573" y="585"/>
                </a:lnTo>
                <a:lnTo>
                  <a:pt x="1573" y="597"/>
                </a:lnTo>
                <a:lnTo>
                  <a:pt x="1525" y="597"/>
                </a:lnTo>
                <a:lnTo>
                  <a:pt x="1523" y="597"/>
                </a:lnTo>
                <a:close/>
                <a:moveTo>
                  <a:pt x="1525" y="597"/>
                </a:moveTo>
                <a:lnTo>
                  <a:pt x="1523" y="597"/>
                </a:lnTo>
                <a:lnTo>
                  <a:pt x="1525" y="597"/>
                </a:lnTo>
                <a:close/>
                <a:moveTo>
                  <a:pt x="1525" y="585"/>
                </a:moveTo>
                <a:lnTo>
                  <a:pt x="1525" y="591"/>
                </a:lnTo>
                <a:lnTo>
                  <a:pt x="1525" y="585"/>
                </a:lnTo>
                <a:close/>
                <a:moveTo>
                  <a:pt x="1525" y="597"/>
                </a:moveTo>
                <a:lnTo>
                  <a:pt x="1523" y="597"/>
                </a:lnTo>
                <a:lnTo>
                  <a:pt x="1525" y="597"/>
                </a:lnTo>
                <a:close/>
                <a:moveTo>
                  <a:pt x="1481" y="574"/>
                </a:moveTo>
                <a:lnTo>
                  <a:pt x="1483" y="574"/>
                </a:lnTo>
                <a:lnTo>
                  <a:pt x="1525" y="585"/>
                </a:lnTo>
                <a:lnTo>
                  <a:pt x="1523" y="597"/>
                </a:lnTo>
                <a:lnTo>
                  <a:pt x="1481" y="585"/>
                </a:lnTo>
                <a:lnTo>
                  <a:pt x="1481" y="574"/>
                </a:lnTo>
                <a:close/>
                <a:moveTo>
                  <a:pt x="1481" y="574"/>
                </a:moveTo>
                <a:lnTo>
                  <a:pt x="1481" y="574"/>
                </a:lnTo>
                <a:lnTo>
                  <a:pt x="1483" y="574"/>
                </a:lnTo>
                <a:lnTo>
                  <a:pt x="1481" y="574"/>
                </a:lnTo>
                <a:close/>
                <a:moveTo>
                  <a:pt x="1433" y="574"/>
                </a:moveTo>
                <a:lnTo>
                  <a:pt x="1481" y="574"/>
                </a:lnTo>
                <a:lnTo>
                  <a:pt x="1481" y="585"/>
                </a:lnTo>
                <a:lnTo>
                  <a:pt x="1433" y="585"/>
                </a:lnTo>
                <a:lnTo>
                  <a:pt x="1433" y="574"/>
                </a:lnTo>
                <a:close/>
                <a:moveTo>
                  <a:pt x="1433" y="574"/>
                </a:moveTo>
                <a:lnTo>
                  <a:pt x="1433" y="580"/>
                </a:lnTo>
                <a:lnTo>
                  <a:pt x="1433" y="574"/>
                </a:lnTo>
                <a:close/>
                <a:moveTo>
                  <a:pt x="1383" y="585"/>
                </a:moveTo>
                <a:lnTo>
                  <a:pt x="1383" y="574"/>
                </a:lnTo>
                <a:lnTo>
                  <a:pt x="1433" y="574"/>
                </a:lnTo>
                <a:lnTo>
                  <a:pt x="1433" y="585"/>
                </a:lnTo>
                <a:lnTo>
                  <a:pt x="1383" y="585"/>
                </a:lnTo>
                <a:close/>
                <a:moveTo>
                  <a:pt x="1383" y="585"/>
                </a:moveTo>
                <a:lnTo>
                  <a:pt x="1383" y="585"/>
                </a:lnTo>
                <a:close/>
                <a:moveTo>
                  <a:pt x="1335" y="560"/>
                </a:moveTo>
                <a:lnTo>
                  <a:pt x="1335" y="560"/>
                </a:lnTo>
                <a:lnTo>
                  <a:pt x="1383" y="574"/>
                </a:lnTo>
                <a:lnTo>
                  <a:pt x="1383" y="585"/>
                </a:lnTo>
                <a:lnTo>
                  <a:pt x="1335" y="572"/>
                </a:lnTo>
                <a:lnTo>
                  <a:pt x="1335" y="560"/>
                </a:lnTo>
                <a:close/>
                <a:moveTo>
                  <a:pt x="1335" y="560"/>
                </a:moveTo>
                <a:lnTo>
                  <a:pt x="1335" y="560"/>
                </a:lnTo>
                <a:close/>
                <a:moveTo>
                  <a:pt x="1335" y="560"/>
                </a:moveTo>
                <a:lnTo>
                  <a:pt x="1335" y="566"/>
                </a:lnTo>
                <a:lnTo>
                  <a:pt x="1335" y="560"/>
                </a:lnTo>
                <a:close/>
                <a:moveTo>
                  <a:pt x="1335" y="560"/>
                </a:moveTo>
                <a:lnTo>
                  <a:pt x="1335" y="560"/>
                </a:lnTo>
                <a:close/>
                <a:moveTo>
                  <a:pt x="1285" y="572"/>
                </a:moveTo>
                <a:lnTo>
                  <a:pt x="1285" y="560"/>
                </a:lnTo>
                <a:lnTo>
                  <a:pt x="1335" y="560"/>
                </a:lnTo>
                <a:lnTo>
                  <a:pt x="1335" y="572"/>
                </a:lnTo>
                <a:lnTo>
                  <a:pt x="1285" y="572"/>
                </a:lnTo>
                <a:close/>
                <a:moveTo>
                  <a:pt x="1285" y="572"/>
                </a:moveTo>
                <a:lnTo>
                  <a:pt x="1285" y="572"/>
                </a:lnTo>
                <a:close/>
                <a:moveTo>
                  <a:pt x="1243" y="549"/>
                </a:moveTo>
                <a:lnTo>
                  <a:pt x="1245" y="549"/>
                </a:lnTo>
                <a:lnTo>
                  <a:pt x="1285" y="560"/>
                </a:lnTo>
                <a:lnTo>
                  <a:pt x="1285" y="572"/>
                </a:lnTo>
                <a:lnTo>
                  <a:pt x="1243" y="560"/>
                </a:lnTo>
                <a:lnTo>
                  <a:pt x="1243" y="549"/>
                </a:lnTo>
                <a:close/>
                <a:moveTo>
                  <a:pt x="1243" y="549"/>
                </a:moveTo>
                <a:lnTo>
                  <a:pt x="1243" y="549"/>
                </a:lnTo>
                <a:lnTo>
                  <a:pt x="1245" y="549"/>
                </a:lnTo>
                <a:lnTo>
                  <a:pt x="1243" y="549"/>
                </a:lnTo>
                <a:close/>
                <a:moveTo>
                  <a:pt x="1243" y="549"/>
                </a:moveTo>
                <a:lnTo>
                  <a:pt x="1243" y="555"/>
                </a:lnTo>
                <a:lnTo>
                  <a:pt x="1243" y="549"/>
                </a:lnTo>
                <a:close/>
                <a:moveTo>
                  <a:pt x="1243" y="549"/>
                </a:moveTo>
                <a:lnTo>
                  <a:pt x="1243" y="549"/>
                </a:lnTo>
                <a:lnTo>
                  <a:pt x="1245" y="549"/>
                </a:lnTo>
                <a:lnTo>
                  <a:pt x="1243" y="549"/>
                </a:lnTo>
                <a:close/>
                <a:moveTo>
                  <a:pt x="1193" y="560"/>
                </a:moveTo>
                <a:lnTo>
                  <a:pt x="1193" y="549"/>
                </a:lnTo>
                <a:lnTo>
                  <a:pt x="1243" y="549"/>
                </a:lnTo>
                <a:lnTo>
                  <a:pt x="1243" y="560"/>
                </a:lnTo>
                <a:lnTo>
                  <a:pt x="1193" y="560"/>
                </a:lnTo>
                <a:close/>
                <a:moveTo>
                  <a:pt x="1193" y="560"/>
                </a:moveTo>
                <a:lnTo>
                  <a:pt x="1193" y="560"/>
                </a:lnTo>
                <a:close/>
                <a:moveTo>
                  <a:pt x="1145" y="549"/>
                </a:moveTo>
                <a:lnTo>
                  <a:pt x="1145" y="537"/>
                </a:lnTo>
                <a:lnTo>
                  <a:pt x="1195" y="549"/>
                </a:lnTo>
                <a:lnTo>
                  <a:pt x="1193" y="560"/>
                </a:lnTo>
                <a:lnTo>
                  <a:pt x="1145" y="549"/>
                </a:lnTo>
                <a:close/>
                <a:moveTo>
                  <a:pt x="1145" y="549"/>
                </a:moveTo>
                <a:lnTo>
                  <a:pt x="1145" y="549"/>
                </a:lnTo>
                <a:close/>
                <a:moveTo>
                  <a:pt x="1145" y="537"/>
                </a:moveTo>
                <a:lnTo>
                  <a:pt x="1145" y="543"/>
                </a:lnTo>
                <a:lnTo>
                  <a:pt x="1145" y="537"/>
                </a:lnTo>
                <a:close/>
                <a:moveTo>
                  <a:pt x="1145" y="549"/>
                </a:moveTo>
                <a:lnTo>
                  <a:pt x="1145" y="549"/>
                </a:lnTo>
                <a:close/>
                <a:moveTo>
                  <a:pt x="1103" y="528"/>
                </a:moveTo>
                <a:lnTo>
                  <a:pt x="1103" y="528"/>
                </a:lnTo>
                <a:lnTo>
                  <a:pt x="1145" y="537"/>
                </a:lnTo>
                <a:lnTo>
                  <a:pt x="1145" y="549"/>
                </a:lnTo>
                <a:lnTo>
                  <a:pt x="1103" y="537"/>
                </a:lnTo>
                <a:lnTo>
                  <a:pt x="1103" y="528"/>
                </a:lnTo>
                <a:close/>
                <a:moveTo>
                  <a:pt x="1103" y="528"/>
                </a:moveTo>
                <a:lnTo>
                  <a:pt x="1103" y="528"/>
                </a:lnTo>
                <a:close/>
                <a:moveTo>
                  <a:pt x="1053" y="537"/>
                </a:moveTo>
                <a:lnTo>
                  <a:pt x="1055" y="528"/>
                </a:lnTo>
                <a:lnTo>
                  <a:pt x="1103" y="528"/>
                </a:lnTo>
                <a:lnTo>
                  <a:pt x="1103" y="537"/>
                </a:lnTo>
                <a:lnTo>
                  <a:pt x="1055" y="537"/>
                </a:lnTo>
                <a:lnTo>
                  <a:pt x="1053" y="537"/>
                </a:lnTo>
                <a:close/>
                <a:moveTo>
                  <a:pt x="1055" y="537"/>
                </a:moveTo>
                <a:lnTo>
                  <a:pt x="1053" y="537"/>
                </a:lnTo>
                <a:lnTo>
                  <a:pt x="1055" y="537"/>
                </a:lnTo>
                <a:close/>
                <a:moveTo>
                  <a:pt x="1055" y="528"/>
                </a:moveTo>
                <a:lnTo>
                  <a:pt x="1055" y="532"/>
                </a:lnTo>
                <a:lnTo>
                  <a:pt x="1055" y="528"/>
                </a:lnTo>
                <a:close/>
                <a:moveTo>
                  <a:pt x="1055" y="537"/>
                </a:moveTo>
                <a:lnTo>
                  <a:pt x="1053" y="537"/>
                </a:lnTo>
                <a:lnTo>
                  <a:pt x="1055" y="537"/>
                </a:lnTo>
                <a:close/>
                <a:moveTo>
                  <a:pt x="1003" y="526"/>
                </a:moveTo>
                <a:lnTo>
                  <a:pt x="1005" y="514"/>
                </a:lnTo>
                <a:lnTo>
                  <a:pt x="1055" y="528"/>
                </a:lnTo>
                <a:lnTo>
                  <a:pt x="1053" y="537"/>
                </a:lnTo>
                <a:lnTo>
                  <a:pt x="1003" y="526"/>
                </a:lnTo>
                <a:close/>
                <a:moveTo>
                  <a:pt x="963" y="503"/>
                </a:moveTo>
                <a:lnTo>
                  <a:pt x="963" y="503"/>
                </a:lnTo>
                <a:lnTo>
                  <a:pt x="1005" y="514"/>
                </a:lnTo>
                <a:lnTo>
                  <a:pt x="1003" y="526"/>
                </a:lnTo>
                <a:lnTo>
                  <a:pt x="963" y="514"/>
                </a:lnTo>
                <a:lnTo>
                  <a:pt x="963" y="503"/>
                </a:lnTo>
                <a:close/>
                <a:moveTo>
                  <a:pt x="963" y="503"/>
                </a:moveTo>
                <a:lnTo>
                  <a:pt x="963" y="503"/>
                </a:lnTo>
                <a:close/>
                <a:moveTo>
                  <a:pt x="963" y="503"/>
                </a:moveTo>
                <a:lnTo>
                  <a:pt x="963" y="509"/>
                </a:lnTo>
                <a:lnTo>
                  <a:pt x="963" y="503"/>
                </a:lnTo>
                <a:close/>
                <a:moveTo>
                  <a:pt x="963" y="503"/>
                </a:moveTo>
                <a:lnTo>
                  <a:pt x="963" y="503"/>
                </a:lnTo>
                <a:close/>
                <a:moveTo>
                  <a:pt x="921" y="514"/>
                </a:moveTo>
                <a:lnTo>
                  <a:pt x="921" y="503"/>
                </a:lnTo>
                <a:lnTo>
                  <a:pt x="963" y="503"/>
                </a:lnTo>
                <a:lnTo>
                  <a:pt x="963" y="514"/>
                </a:lnTo>
                <a:lnTo>
                  <a:pt x="921" y="514"/>
                </a:lnTo>
                <a:close/>
                <a:moveTo>
                  <a:pt x="921" y="514"/>
                </a:moveTo>
                <a:lnTo>
                  <a:pt x="921" y="514"/>
                </a:lnTo>
                <a:close/>
                <a:moveTo>
                  <a:pt x="871" y="503"/>
                </a:moveTo>
                <a:lnTo>
                  <a:pt x="873" y="491"/>
                </a:lnTo>
                <a:lnTo>
                  <a:pt x="921" y="503"/>
                </a:lnTo>
                <a:lnTo>
                  <a:pt x="921" y="514"/>
                </a:lnTo>
                <a:lnTo>
                  <a:pt x="871" y="503"/>
                </a:lnTo>
                <a:close/>
                <a:moveTo>
                  <a:pt x="871" y="503"/>
                </a:moveTo>
                <a:lnTo>
                  <a:pt x="871" y="503"/>
                </a:lnTo>
                <a:close/>
                <a:moveTo>
                  <a:pt x="873" y="491"/>
                </a:moveTo>
                <a:lnTo>
                  <a:pt x="871" y="497"/>
                </a:lnTo>
                <a:lnTo>
                  <a:pt x="873" y="491"/>
                </a:lnTo>
                <a:close/>
                <a:moveTo>
                  <a:pt x="871" y="503"/>
                </a:moveTo>
                <a:lnTo>
                  <a:pt x="871" y="503"/>
                </a:lnTo>
                <a:close/>
                <a:moveTo>
                  <a:pt x="829" y="491"/>
                </a:moveTo>
                <a:lnTo>
                  <a:pt x="831" y="480"/>
                </a:lnTo>
                <a:lnTo>
                  <a:pt x="873" y="491"/>
                </a:lnTo>
                <a:lnTo>
                  <a:pt x="871" y="503"/>
                </a:lnTo>
                <a:lnTo>
                  <a:pt x="829" y="491"/>
                </a:lnTo>
                <a:close/>
                <a:moveTo>
                  <a:pt x="829" y="491"/>
                </a:moveTo>
                <a:lnTo>
                  <a:pt x="829" y="491"/>
                </a:lnTo>
                <a:close/>
                <a:moveTo>
                  <a:pt x="789" y="466"/>
                </a:moveTo>
                <a:lnTo>
                  <a:pt x="789" y="466"/>
                </a:lnTo>
                <a:lnTo>
                  <a:pt x="831" y="480"/>
                </a:lnTo>
                <a:lnTo>
                  <a:pt x="829" y="491"/>
                </a:lnTo>
                <a:lnTo>
                  <a:pt x="789" y="478"/>
                </a:lnTo>
                <a:lnTo>
                  <a:pt x="789" y="466"/>
                </a:lnTo>
                <a:close/>
                <a:moveTo>
                  <a:pt x="789" y="466"/>
                </a:moveTo>
                <a:lnTo>
                  <a:pt x="789" y="466"/>
                </a:lnTo>
                <a:close/>
                <a:moveTo>
                  <a:pt x="789" y="466"/>
                </a:moveTo>
                <a:lnTo>
                  <a:pt x="789" y="472"/>
                </a:lnTo>
                <a:lnTo>
                  <a:pt x="789" y="466"/>
                </a:lnTo>
                <a:close/>
                <a:moveTo>
                  <a:pt x="789" y="466"/>
                </a:moveTo>
                <a:lnTo>
                  <a:pt x="789" y="466"/>
                </a:lnTo>
                <a:close/>
                <a:moveTo>
                  <a:pt x="739" y="478"/>
                </a:moveTo>
                <a:lnTo>
                  <a:pt x="739" y="466"/>
                </a:lnTo>
                <a:lnTo>
                  <a:pt x="789" y="466"/>
                </a:lnTo>
                <a:lnTo>
                  <a:pt x="789" y="478"/>
                </a:lnTo>
                <a:lnTo>
                  <a:pt x="739" y="478"/>
                </a:lnTo>
                <a:close/>
                <a:moveTo>
                  <a:pt x="739" y="478"/>
                </a:moveTo>
                <a:lnTo>
                  <a:pt x="739" y="478"/>
                </a:lnTo>
                <a:close/>
                <a:moveTo>
                  <a:pt x="698" y="457"/>
                </a:moveTo>
                <a:lnTo>
                  <a:pt x="698" y="457"/>
                </a:lnTo>
                <a:lnTo>
                  <a:pt x="739" y="466"/>
                </a:lnTo>
                <a:lnTo>
                  <a:pt x="739" y="478"/>
                </a:lnTo>
                <a:lnTo>
                  <a:pt x="696" y="466"/>
                </a:lnTo>
                <a:lnTo>
                  <a:pt x="698" y="457"/>
                </a:lnTo>
                <a:close/>
                <a:moveTo>
                  <a:pt x="698" y="457"/>
                </a:moveTo>
                <a:lnTo>
                  <a:pt x="698" y="457"/>
                </a:lnTo>
                <a:close/>
                <a:moveTo>
                  <a:pt x="698" y="457"/>
                </a:moveTo>
                <a:lnTo>
                  <a:pt x="696" y="461"/>
                </a:lnTo>
                <a:lnTo>
                  <a:pt x="698" y="457"/>
                </a:lnTo>
                <a:close/>
                <a:moveTo>
                  <a:pt x="698" y="457"/>
                </a:moveTo>
                <a:lnTo>
                  <a:pt x="698" y="457"/>
                </a:lnTo>
                <a:close/>
                <a:moveTo>
                  <a:pt x="654" y="457"/>
                </a:moveTo>
                <a:lnTo>
                  <a:pt x="654" y="445"/>
                </a:lnTo>
                <a:lnTo>
                  <a:pt x="698" y="457"/>
                </a:lnTo>
                <a:lnTo>
                  <a:pt x="696" y="466"/>
                </a:lnTo>
                <a:lnTo>
                  <a:pt x="654" y="457"/>
                </a:lnTo>
                <a:close/>
                <a:moveTo>
                  <a:pt x="654" y="457"/>
                </a:moveTo>
                <a:lnTo>
                  <a:pt x="654" y="457"/>
                </a:lnTo>
                <a:lnTo>
                  <a:pt x="652" y="455"/>
                </a:lnTo>
                <a:lnTo>
                  <a:pt x="654" y="457"/>
                </a:lnTo>
                <a:close/>
                <a:moveTo>
                  <a:pt x="654" y="445"/>
                </a:moveTo>
                <a:lnTo>
                  <a:pt x="654" y="451"/>
                </a:lnTo>
                <a:lnTo>
                  <a:pt x="654" y="445"/>
                </a:lnTo>
                <a:close/>
                <a:moveTo>
                  <a:pt x="654" y="457"/>
                </a:moveTo>
                <a:lnTo>
                  <a:pt x="654" y="457"/>
                </a:lnTo>
                <a:lnTo>
                  <a:pt x="652" y="455"/>
                </a:lnTo>
                <a:lnTo>
                  <a:pt x="654" y="457"/>
                </a:lnTo>
                <a:close/>
                <a:moveTo>
                  <a:pt x="612" y="445"/>
                </a:moveTo>
                <a:lnTo>
                  <a:pt x="614" y="434"/>
                </a:lnTo>
                <a:lnTo>
                  <a:pt x="654" y="445"/>
                </a:lnTo>
                <a:lnTo>
                  <a:pt x="654" y="457"/>
                </a:lnTo>
                <a:lnTo>
                  <a:pt x="612" y="445"/>
                </a:lnTo>
                <a:close/>
                <a:moveTo>
                  <a:pt x="612" y="445"/>
                </a:moveTo>
                <a:lnTo>
                  <a:pt x="612" y="445"/>
                </a:lnTo>
                <a:close/>
                <a:moveTo>
                  <a:pt x="572" y="420"/>
                </a:moveTo>
                <a:lnTo>
                  <a:pt x="572" y="420"/>
                </a:lnTo>
                <a:lnTo>
                  <a:pt x="614" y="434"/>
                </a:lnTo>
                <a:lnTo>
                  <a:pt x="612" y="445"/>
                </a:lnTo>
                <a:lnTo>
                  <a:pt x="570" y="432"/>
                </a:lnTo>
                <a:lnTo>
                  <a:pt x="572" y="420"/>
                </a:lnTo>
                <a:close/>
                <a:moveTo>
                  <a:pt x="572" y="420"/>
                </a:moveTo>
                <a:lnTo>
                  <a:pt x="572" y="420"/>
                </a:lnTo>
                <a:close/>
                <a:moveTo>
                  <a:pt x="572" y="420"/>
                </a:moveTo>
                <a:lnTo>
                  <a:pt x="572" y="426"/>
                </a:lnTo>
                <a:lnTo>
                  <a:pt x="572" y="420"/>
                </a:lnTo>
                <a:close/>
                <a:moveTo>
                  <a:pt x="572" y="420"/>
                </a:moveTo>
                <a:lnTo>
                  <a:pt x="572" y="420"/>
                </a:lnTo>
                <a:close/>
                <a:moveTo>
                  <a:pt x="528" y="420"/>
                </a:moveTo>
                <a:lnTo>
                  <a:pt x="530" y="409"/>
                </a:lnTo>
                <a:lnTo>
                  <a:pt x="572" y="420"/>
                </a:lnTo>
                <a:lnTo>
                  <a:pt x="570" y="432"/>
                </a:lnTo>
                <a:lnTo>
                  <a:pt x="528" y="420"/>
                </a:lnTo>
                <a:close/>
                <a:moveTo>
                  <a:pt x="528" y="420"/>
                </a:moveTo>
                <a:lnTo>
                  <a:pt x="528" y="420"/>
                </a:lnTo>
                <a:close/>
                <a:moveTo>
                  <a:pt x="485" y="409"/>
                </a:moveTo>
                <a:lnTo>
                  <a:pt x="487" y="397"/>
                </a:lnTo>
                <a:lnTo>
                  <a:pt x="530" y="409"/>
                </a:lnTo>
                <a:lnTo>
                  <a:pt x="528" y="420"/>
                </a:lnTo>
                <a:lnTo>
                  <a:pt x="485" y="409"/>
                </a:lnTo>
                <a:close/>
                <a:moveTo>
                  <a:pt x="487" y="397"/>
                </a:moveTo>
                <a:lnTo>
                  <a:pt x="485" y="403"/>
                </a:lnTo>
                <a:lnTo>
                  <a:pt x="487" y="397"/>
                </a:lnTo>
                <a:close/>
                <a:moveTo>
                  <a:pt x="443" y="397"/>
                </a:moveTo>
                <a:lnTo>
                  <a:pt x="445" y="388"/>
                </a:lnTo>
                <a:lnTo>
                  <a:pt x="487" y="397"/>
                </a:lnTo>
                <a:lnTo>
                  <a:pt x="485" y="409"/>
                </a:lnTo>
                <a:lnTo>
                  <a:pt x="443" y="397"/>
                </a:lnTo>
                <a:close/>
                <a:moveTo>
                  <a:pt x="443" y="397"/>
                </a:moveTo>
                <a:lnTo>
                  <a:pt x="443" y="397"/>
                </a:lnTo>
                <a:close/>
                <a:moveTo>
                  <a:pt x="411" y="374"/>
                </a:moveTo>
                <a:lnTo>
                  <a:pt x="411" y="374"/>
                </a:lnTo>
                <a:lnTo>
                  <a:pt x="445" y="388"/>
                </a:lnTo>
                <a:lnTo>
                  <a:pt x="443" y="397"/>
                </a:lnTo>
                <a:lnTo>
                  <a:pt x="409" y="384"/>
                </a:lnTo>
                <a:lnTo>
                  <a:pt x="411" y="374"/>
                </a:lnTo>
                <a:close/>
                <a:moveTo>
                  <a:pt x="411" y="374"/>
                </a:moveTo>
                <a:lnTo>
                  <a:pt x="411" y="374"/>
                </a:lnTo>
                <a:close/>
                <a:moveTo>
                  <a:pt x="411" y="374"/>
                </a:moveTo>
                <a:lnTo>
                  <a:pt x="411" y="380"/>
                </a:lnTo>
                <a:lnTo>
                  <a:pt x="411" y="374"/>
                </a:lnTo>
                <a:close/>
                <a:moveTo>
                  <a:pt x="411" y="374"/>
                </a:moveTo>
                <a:lnTo>
                  <a:pt x="411" y="374"/>
                </a:lnTo>
                <a:close/>
                <a:moveTo>
                  <a:pt x="366" y="374"/>
                </a:moveTo>
                <a:lnTo>
                  <a:pt x="366" y="363"/>
                </a:lnTo>
                <a:lnTo>
                  <a:pt x="411" y="374"/>
                </a:lnTo>
                <a:lnTo>
                  <a:pt x="409" y="386"/>
                </a:lnTo>
                <a:lnTo>
                  <a:pt x="366" y="374"/>
                </a:lnTo>
                <a:close/>
                <a:moveTo>
                  <a:pt x="366" y="374"/>
                </a:moveTo>
                <a:lnTo>
                  <a:pt x="366" y="374"/>
                </a:lnTo>
                <a:close/>
                <a:moveTo>
                  <a:pt x="324" y="363"/>
                </a:moveTo>
                <a:lnTo>
                  <a:pt x="326" y="351"/>
                </a:lnTo>
                <a:lnTo>
                  <a:pt x="368" y="363"/>
                </a:lnTo>
                <a:lnTo>
                  <a:pt x="366" y="374"/>
                </a:lnTo>
                <a:lnTo>
                  <a:pt x="324" y="363"/>
                </a:lnTo>
                <a:close/>
                <a:moveTo>
                  <a:pt x="324" y="363"/>
                </a:moveTo>
                <a:lnTo>
                  <a:pt x="324" y="363"/>
                </a:lnTo>
                <a:close/>
                <a:moveTo>
                  <a:pt x="326" y="351"/>
                </a:moveTo>
                <a:lnTo>
                  <a:pt x="324" y="357"/>
                </a:lnTo>
                <a:lnTo>
                  <a:pt x="326" y="351"/>
                </a:lnTo>
                <a:close/>
                <a:moveTo>
                  <a:pt x="324" y="363"/>
                </a:moveTo>
                <a:lnTo>
                  <a:pt x="324" y="363"/>
                </a:lnTo>
                <a:close/>
                <a:moveTo>
                  <a:pt x="292" y="326"/>
                </a:moveTo>
                <a:lnTo>
                  <a:pt x="292" y="328"/>
                </a:lnTo>
                <a:lnTo>
                  <a:pt x="326" y="351"/>
                </a:lnTo>
                <a:lnTo>
                  <a:pt x="324" y="363"/>
                </a:lnTo>
                <a:lnTo>
                  <a:pt x="290" y="338"/>
                </a:lnTo>
                <a:lnTo>
                  <a:pt x="292" y="326"/>
                </a:lnTo>
                <a:close/>
                <a:moveTo>
                  <a:pt x="292" y="326"/>
                </a:moveTo>
                <a:lnTo>
                  <a:pt x="292" y="326"/>
                </a:lnTo>
                <a:lnTo>
                  <a:pt x="292" y="328"/>
                </a:lnTo>
                <a:lnTo>
                  <a:pt x="292" y="326"/>
                </a:lnTo>
                <a:close/>
                <a:moveTo>
                  <a:pt x="255" y="317"/>
                </a:moveTo>
                <a:lnTo>
                  <a:pt x="255" y="317"/>
                </a:lnTo>
                <a:lnTo>
                  <a:pt x="292" y="326"/>
                </a:lnTo>
                <a:lnTo>
                  <a:pt x="290" y="338"/>
                </a:lnTo>
                <a:lnTo>
                  <a:pt x="255" y="326"/>
                </a:lnTo>
                <a:lnTo>
                  <a:pt x="255" y="317"/>
                </a:lnTo>
                <a:close/>
                <a:moveTo>
                  <a:pt x="255" y="317"/>
                </a:moveTo>
                <a:lnTo>
                  <a:pt x="255" y="317"/>
                </a:lnTo>
                <a:close/>
                <a:moveTo>
                  <a:pt x="255" y="317"/>
                </a:moveTo>
                <a:lnTo>
                  <a:pt x="255" y="321"/>
                </a:lnTo>
                <a:lnTo>
                  <a:pt x="255" y="317"/>
                </a:lnTo>
                <a:close/>
                <a:moveTo>
                  <a:pt x="255" y="317"/>
                </a:moveTo>
                <a:lnTo>
                  <a:pt x="255" y="317"/>
                </a:lnTo>
                <a:close/>
                <a:moveTo>
                  <a:pt x="211" y="315"/>
                </a:moveTo>
                <a:lnTo>
                  <a:pt x="213" y="305"/>
                </a:lnTo>
                <a:lnTo>
                  <a:pt x="255" y="317"/>
                </a:lnTo>
                <a:lnTo>
                  <a:pt x="255" y="326"/>
                </a:lnTo>
                <a:lnTo>
                  <a:pt x="211" y="315"/>
                </a:lnTo>
                <a:close/>
                <a:moveTo>
                  <a:pt x="211" y="315"/>
                </a:moveTo>
                <a:lnTo>
                  <a:pt x="211" y="315"/>
                </a:lnTo>
                <a:close/>
                <a:moveTo>
                  <a:pt x="178" y="294"/>
                </a:moveTo>
                <a:lnTo>
                  <a:pt x="213" y="305"/>
                </a:lnTo>
                <a:lnTo>
                  <a:pt x="211" y="315"/>
                </a:lnTo>
                <a:lnTo>
                  <a:pt x="177" y="305"/>
                </a:lnTo>
                <a:lnTo>
                  <a:pt x="178" y="294"/>
                </a:lnTo>
                <a:close/>
                <a:moveTo>
                  <a:pt x="178" y="294"/>
                </a:moveTo>
                <a:lnTo>
                  <a:pt x="178" y="299"/>
                </a:lnTo>
                <a:lnTo>
                  <a:pt x="178" y="294"/>
                </a:lnTo>
                <a:close/>
                <a:moveTo>
                  <a:pt x="142" y="294"/>
                </a:moveTo>
                <a:lnTo>
                  <a:pt x="144" y="282"/>
                </a:lnTo>
                <a:lnTo>
                  <a:pt x="178" y="294"/>
                </a:lnTo>
                <a:lnTo>
                  <a:pt x="177" y="305"/>
                </a:lnTo>
                <a:lnTo>
                  <a:pt x="142" y="294"/>
                </a:lnTo>
                <a:close/>
                <a:moveTo>
                  <a:pt x="142" y="294"/>
                </a:moveTo>
                <a:lnTo>
                  <a:pt x="142" y="294"/>
                </a:lnTo>
                <a:close/>
                <a:moveTo>
                  <a:pt x="107" y="257"/>
                </a:moveTo>
                <a:lnTo>
                  <a:pt x="109" y="259"/>
                </a:lnTo>
                <a:lnTo>
                  <a:pt x="144" y="282"/>
                </a:lnTo>
                <a:lnTo>
                  <a:pt x="142" y="294"/>
                </a:lnTo>
                <a:lnTo>
                  <a:pt x="106" y="269"/>
                </a:lnTo>
                <a:lnTo>
                  <a:pt x="107" y="257"/>
                </a:lnTo>
                <a:close/>
                <a:moveTo>
                  <a:pt x="107" y="257"/>
                </a:moveTo>
                <a:lnTo>
                  <a:pt x="109" y="257"/>
                </a:lnTo>
                <a:lnTo>
                  <a:pt x="109" y="259"/>
                </a:lnTo>
                <a:lnTo>
                  <a:pt x="107" y="257"/>
                </a:lnTo>
                <a:close/>
                <a:moveTo>
                  <a:pt x="107" y="257"/>
                </a:moveTo>
                <a:lnTo>
                  <a:pt x="107" y="263"/>
                </a:lnTo>
                <a:lnTo>
                  <a:pt x="107" y="257"/>
                </a:lnTo>
                <a:close/>
                <a:moveTo>
                  <a:pt x="107" y="257"/>
                </a:moveTo>
                <a:lnTo>
                  <a:pt x="109" y="257"/>
                </a:lnTo>
                <a:lnTo>
                  <a:pt x="109" y="259"/>
                </a:lnTo>
                <a:lnTo>
                  <a:pt x="107" y="257"/>
                </a:lnTo>
                <a:close/>
                <a:moveTo>
                  <a:pt x="73" y="248"/>
                </a:moveTo>
                <a:lnTo>
                  <a:pt x="107" y="257"/>
                </a:lnTo>
                <a:lnTo>
                  <a:pt x="107" y="269"/>
                </a:lnTo>
                <a:lnTo>
                  <a:pt x="73" y="257"/>
                </a:lnTo>
                <a:lnTo>
                  <a:pt x="73" y="248"/>
                </a:lnTo>
                <a:close/>
                <a:moveTo>
                  <a:pt x="36" y="246"/>
                </a:moveTo>
                <a:lnTo>
                  <a:pt x="38" y="236"/>
                </a:lnTo>
                <a:lnTo>
                  <a:pt x="73" y="248"/>
                </a:lnTo>
                <a:lnTo>
                  <a:pt x="73" y="257"/>
                </a:lnTo>
                <a:lnTo>
                  <a:pt x="36" y="246"/>
                </a:lnTo>
                <a:close/>
                <a:moveTo>
                  <a:pt x="36" y="246"/>
                </a:moveTo>
                <a:lnTo>
                  <a:pt x="36" y="246"/>
                </a:lnTo>
                <a:close/>
                <a:moveTo>
                  <a:pt x="38" y="236"/>
                </a:moveTo>
                <a:lnTo>
                  <a:pt x="38" y="242"/>
                </a:lnTo>
                <a:lnTo>
                  <a:pt x="38" y="236"/>
                </a:lnTo>
                <a:close/>
                <a:moveTo>
                  <a:pt x="36" y="246"/>
                </a:moveTo>
                <a:lnTo>
                  <a:pt x="36" y="246"/>
                </a:lnTo>
                <a:close/>
                <a:moveTo>
                  <a:pt x="0" y="228"/>
                </a:moveTo>
                <a:lnTo>
                  <a:pt x="4" y="223"/>
                </a:lnTo>
                <a:lnTo>
                  <a:pt x="38" y="236"/>
                </a:lnTo>
                <a:lnTo>
                  <a:pt x="36" y="246"/>
                </a:lnTo>
                <a:lnTo>
                  <a:pt x="2" y="234"/>
                </a:lnTo>
                <a:lnTo>
                  <a:pt x="0" y="228"/>
                </a:lnTo>
                <a:close/>
                <a:moveTo>
                  <a:pt x="0" y="228"/>
                </a:moveTo>
                <a:lnTo>
                  <a:pt x="0" y="221"/>
                </a:lnTo>
                <a:lnTo>
                  <a:pt x="4" y="223"/>
                </a:lnTo>
                <a:lnTo>
                  <a:pt x="0" y="228"/>
                </a:lnTo>
                <a:close/>
                <a:moveTo>
                  <a:pt x="2" y="1528"/>
                </a:moveTo>
                <a:lnTo>
                  <a:pt x="0" y="1524"/>
                </a:lnTo>
                <a:lnTo>
                  <a:pt x="0" y="228"/>
                </a:lnTo>
                <a:lnTo>
                  <a:pt x="6" y="228"/>
                </a:lnTo>
                <a:lnTo>
                  <a:pt x="6" y="1524"/>
                </a:lnTo>
                <a:lnTo>
                  <a:pt x="2" y="1528"/>
                </a:lnTo>
                <a:close/>
                <a:moveTo>
                  <a:pt x="2" y="1528"/>
                </a:moveTo>
                <a:lnTo>
                  <a:pt x="0" y="1528"/>
                </a:lnTo>
                <a:lnTo>
                  <a:pt x="0" y="1524"/>
                </a:lnTo>
                <a:lnTo>
                  <a:pt x="2" y="1528"/>
                </a:lnTo>
                <a:close/>
                <a:moveTo>
                  <a:pt x="38" y="1530"/>
                </a:moveTo>
                <a:lnTo>
                  <a:pt x="36" y="1539"/>
                </a:lnTo>
                <a:lnTo>
                  <a:pt x="2" y="1528"/>
                </a:lnTo>
                <a:lnTo>
                  <a:pt x="4" y="1518"/>
                </a:lnTo>
                <a:lnTo>
                  <a:pt x="38" y="1530"/>
                </a:lnTo>
                <a:close/>
                <a:moveTo>
                  <a:pt x="38" y="1530"/>
                </a:moveTo>
                <a:lnTo>
                  <a:pt x="38" y="1530"/>
                </a:lnTo>
                <a:close/>
                <a:moveTo>
                  <a:pt x="36" y="1539"/>
                </a:moveTo>
                <a:lnTo>
                  <a:pt x="38" y="1534"/>
                </a:lnTo>
                <a:lnTo>
                  <a:pt x="36" y="1539"/>
                </a:lnTo>
                <a:close/>
                <a:moveTo>
                  <a:pt x="38" y="1530"/>
                </a:moveTo>
                <a:lnTo>
                  <a:pt x="38" y="1530"/>
                </a:lnTo>
                <a:close/>
                <a:moveTo>
                  <a:pt x="73" y="1553"/>
                </a:moveTo>
                <a:lnTo>
                  <a:pt x="73" y="1553"/>
                </a:lnTo>
                <a:lnTo>
                  <a:pt x="36" y="1539"/>
                </a:lnTo>
                <a:lnTo>
                  <a:pt x="38" y="1530"/>
                </a:lnTo>
                <a:lnTo>
                  <a:pt x="73" y="1541"/>
                </a:lnTo>
                <a:lnTo>
                  <a:pt x="73" y="1553"/>
                </a:lnTo>
                <a:close/>
                <a:moveTo>
                  <a:pt x="73" y="1553"/>
                </a:moveTo>
                <a:lnTo>
                  <a:pt x="73" y="1553"/>
                </a:lnTo>
                <a:close/>
                <a:moveTo>
                  <a:pt x="109" y="1553"/>
                </a:moveTo>
                <a:lnTo>
                  <a:pt x="107" y="1564"/>
                </a:lnTo>
                <a:lnTo>
                  <a:pt x="73" y="1553"/>
                </a:lnTo>
                <a:lnTo>
                  <a:pt x="73" y="1541"/>
                </a:lnTo>
                <a:lnTo>
                  <a:pt x="107" y="1553"/>
                </a:lnTo>
                <a:lnTo>
                  <a:pt x="109" y="1553"/>
                </a:lnTo>
                <a:close/>
                <a:moveTo>
                  <a:pt x="107" y="1553"/>
                </a:moveTo>
                <a:lnTo>
                  <a:pt x="109" y="1553"/>
                </a:lnTo>
                <a:lnTo>
                  <a:pt x="107" y="1553"/>
                </a:lnTo>
                <a:close/>
                <a:moveTo>
                  <a:pt x="106" y="1564"/>
                </a:moveTo>
                <a:lnTo>
                  <a:pt x="107" y="1558"/>
                </a:lnTo>
                <a:lnTo>
                  <a:pt x="106" y="1564"/>
                </a:lnTo>
                <a:close/>
                <a:moveTo>
                  <a:pt x="107" y="1553"/>
                </a:moveTo>
                <a:lnTo>
                  <a:pt x="109" y="1553"/>
                </a:lnTo>
                <a:lnTo>
                  <a:pt x="107" y="1553"/>
                </a:lnTo>
                <a:close/>
                <a:moveTo>
                  <a:pt x="142" y="1587"/>
                </a:moveTo>
                <a:lnTo>
                  <a:pt x="142" y="1585"/>
                </a:lnTo>
                <a:lnTo>
                  <a:pt x="106" y="1564"/>
                </a:lnTo>
                <a:lnTo>
                  <a:pt x="109" y="1553"/>
                </a:lnTo>
                <a:lnTo>
                  <a:pt x="144" y="1576"/>
                </a:lnTo>
                <a:lnTo>
                  <a:pt x="142" y="1587"/>
                </a:lnTo>
                <a:close/>
                <a:moveTo>
                  <a:pt x="142" y="1587"/>
                </a:moveTo>
                <a:lnTo>
                  <a:pt x="142" y="1587"/>
                </a:lnTo>
                <a:lnTo>
                  <a:pt x="142" y="1585"/>
                </a:lnTo>
                <a:lnTo>
                  <a:pt x="142" y="1587"/>
                </a:lnTo>
                <a:close/>
                <a:moveTo>
                  <a:pt x="177" y="1599"/>
                </a:moveTo>
                <a:lnTo>
                  <a:pt x="177" y="1599"/>
                </a:lnTo>
                <a:lnTo>
                  <a:pt x="142" y="1587"/>
                </a:lnTo>
                <a:lnTo>
                  <a:pt x="144" y="1576"/>
                </a:lnTo>
                <a:lnTo>
                  <a:pt x="178" y="1589"/>
                </a:lnTo>
                <a:lnTo>
                  <a:pt x="177" y="1599"/>
                </a:lnTo>
                <a:close/>
                <a:moveTo>
                  <a:pt x="177" y="1599"/>
                </a:moveTo>
                <a:lnTo>
                  <a:pt x="177" y="1599"/>
                </a:lnTo>
                <a:close/>
                <a:moveTo>
                  <a:pt x="177" y="1599"/>
                </a:moveTo>
                <a:lnTo>
                  <a:pt x="178" y="1595"/>
                </a:lnTo>
                <a:lnTo>
                  <a:pt x="177" y="1599"/>
                </a:lnTo>
                <a:close/>
                <a:moveTo>
                  <a:pt x="177" y="1599"/>
                </a:moveTo>
                <a:lnTo>
                  <a:pt x="177" y="1599"/>
                </a:lnTo>
                <a:close/>
                <a:moveTo>
                  <a:pt x="211" y="1610"/>
                </a:moveTo>
                <a:lnTo>
                  <a:pt x="211" y="1610"/>
                </a:lnTo>
                <a:lnTo>
                  <a:pt x="177" y="1599"/>
                </a:lnTo>
                <a:lnTo>
                  <a:pt x="178" y="1589"/>
                </a:lnTo>
                <a:lnTo>
                  <a:pt x="213" y="1601"/>
                </a:lnTo>
                <a:lnTo>
                  <a:pt x="211" y="1610"/>
                </a:lnTo>
                <a:close/>
                <a:moveTo>
                  <a:pt x="211" y="1610"/>
                </a:moveTo>
                <a:lnTo>
                  <a:pt x="211" y="1610"/>
                </a:lnTo>
                <a:close/>
                <a:moveTo>
                  <a:pt x="255" y="1610"/>
                </a:moveTo>
                <a:lnTo>
                  <a:pt x="255" y="1622"/>
                </a:lnTo>
                <a:lnTo>
                  <a:pt x="211" y="1610"/>
                </a:lnTo>
                <a:lnTo>
                  <a:pt x="213" y="1601"/>
                </a:lnTo>
                <a:lnTo>
                  <a:pt x="255" y="1610"/>
                </a:lnTo>
                <a:close/>
                <a:moveTo>
                  <a:pt x="255" y="1610"/>
                </a:moveTo>
                <a:lnTo>
                  <a:pt x="255" y="1610"/>
                </a:lnTo>
                <a:close/>
                <a:moveTo>
                  <a:pt x="255" y="1622"/>
                </a:moveTo>
                <a:lnTo>
                  <a:pt x="255" y="1616"/>
                </a:lnTo>
                <a:lnTo>
                  <a:pt x="255" y="1622"/>
                </a:lnTo>
                <a:close/>
                <a:moveTo>
                  <a:pt x="255" y="1610"/>
                </a:moveTo>
                <a:lnTo>
                  <a:pt x="255" y="1610"/>
                </a:lnTo>
                <a:close/>
                <a:moveTo>
                  <a:pt x="292" y="1622"/>
                </a:moveTo>
                <a:lnTo>
                  <a:pt x="290" y="1633"/>
                </a:lnTo>
                <a:lnTo>
                  <a:pt x="255" y="1622"/>
                </a:lnTo>
                <a:lnTo>
                  <a:pt x="255" y="1610"/>
                </a:lnTo>
                <a:lnTo>
                  <a:pt x="292" y="1622"/>
                </a:lnTo>
                <a:close/>
                <a:moveTo>
                  <a:pt x="292" y="1622"/>
                </a:moveTo>
                <a:lnTo>
                  <a:pt x="292" y="1622"/>
                </a:lnTo>
                <a:close/>
                <a:moveTo>
                  <a:pt x="324" y="1658"/>
                </a:moveTo>
                <a:lnTo>
                  <a:pt x="324" y="1656"/>
                </a:lnTo>
                <a:lnTo>
                  <a:pt x="290" y="1633"/>
                </a:lnTo>
                <a:lnTo>
                  <a:pt x="292" y="1622"/>
                </a:lnTo>
                <a:lnTo>
                  <a:pt x="326" y="1647"/>
                </a:lnTo>
                <a:lnTo>
                  <a:pt x="324" y="1658"/>
                </a:lnTo>
                <a:close/>
                <a:moveTo>
                  <a:pt x="324" y="1658"/>
                </a:moveTo>
                <a:lnTo>
                  <a:pt x="324" y="1658"/>
                </a:lnTo>
                <a:lnTo>
                  <a:pt x="324" y="1656"/>
                </a:lnTo>
                <a:lnTo>
                  <a:pt x="324" y="1658"/>
                </a:lnTo>
                <a:close/>
                <a:moveTo>
                  <a:pt x="324" y="1658"/>
                </a:moveTo>
                <a:lnTo>
                  <a:pt x="324" y="1653"/>
                </a:lnTo>
                <a:lnTo>
                  <a:pt x="324" y="1658"/>
                </a:lnTo>
                <a:close/>
                <a:moveTo>
                  <a:pt x="324" y="1658"/>
                </a:moveTo>
                <a:lnTo>
                  <a:pt x="324" y="1658"/>
                </a:lnTo>
                <a:lnTo>
                  <a:pt x="324" y="1656"/>
                </a:lnTo>
                <a:lnTo>
                  <a:pt x="324" y="1658"/>
                </a:lnTo>
                <a:close/>
                <a:moveTo>
                  <a:pt x="366" y="1668"/>
                </a:moveTo>
                <a:lnTo>
                  <a:pt x="366" y="1668"/>
                </a:lnTo>
                <a:lnTo>
                  <a:pt x="324" y="1658"/>
                </a:lnTo>
                <a:lnTo>
                  <a:pt x="326" y="1647"/>
                </a:lnTo>
                <a:lnTo>
                  <a:pt x="368" y="1658"/>
                </a:lnTo>
                <a:lnTo>
                  <a:pt x="366" y="1668"/>
                </a:lnTo>
                <a:close/>
                <a:moveTo>
                  <a:pt x="366" y="1668"/>
                </a:moveTo>
                <a:lnTo>
                  <a:pt x="366" y="1668"/>
                </a:lnTo>
                <a:close/>
                <a:moveTo>
                  <a:pt x="411" y="1670"/>
                </a:moveTo>
                <a:lnTo>
                  <a:pt x="409" y="1679"/>
                </a:lnTo>
                <a:lnTo>
                  <a:pt x="366" y="1668"/>
                </a:lnTo>
                <a:lnTo>
                  <a:pt x="366" y="1658"/>
                </a:lnTo>
                <a:lnTo>
                  <a:pt x="411" y="1670"/>
                </a:lnTo>
                <a:close/>
                <a:moveTo>
                  <a:pt x="411" y="1670"/>
                </a:moveTo>
                <a:lnTo>
                  <a:pt x="411" y="1670"/>
                </a:lnTo>
                <a:close/>
                <a:moveTo>
                  <a:pt x="409" y="1679"/>
                </a:moveTo>
                <a:lnTo>
                  <a:pt x="411" y="1674"/>
                </a:lnTo>
                <a:lnTo>
                  <a:pt x="409" y="1679"/>
                </a:lnTo>
                <a:close/>
                <a:moveTo>
                  <a:pt x="411" y="1670"/>
                </a:moveTo>
                <a:lnTo>
                  <a:pt x="411" y="1670"/>
                </a:lnTo>
                <a:close/>
                <a:moveTo>
                  <a:pt x="443" y="1691"/>
                </a:moveTo>
                <a:lnTo>
                  <a:pt x="443" y="1691"/>
                </a:lnTo>
                <a:lnTo>
                  <a:pt x="409" y="1679"/>
                </a:lnTo>
                <a:lnTo>
                  <a:pt x="411" y="1670"/>
                </a:lnTo>
                <a:lnTo>
                  <a:pt x="445" y="1679"/>
                </a:lnTo>
                <a:lnTo>
                  <a:pt x="443" y="1691"/>
                </a:lnTo>
                <a:close/>
                <a:moveTo>
                  <a:pt x="443" y="1691"/>
                </a:moveTo>
                <a:lnTo>
                  <a:pt x="443" y="1691"/>
                </a:lnTo>
                <a:close/>
                <a:moveTo>
                  <a:pt x="485" y="1704"/>
                </a:moveTo>
                <a:lnTo>
                  <a:pt x="485" y="1704"/>
                </a:lnTo>
                <a:lnTo>
                  <a:pt x="443" y="1691"/>
                </a:lnTo>
                <a:lnTo>
                  <a:pt x="445" y="1679"/>
                </a:lnTo>
                <a:lnTo>
                  <a:pt x="487" y="1693"/>
                </a:lnTo>
                <a:lnTo>
                  <a:pt x="485" y="1704"/>
                </a:lnTo>
                <a:close/>
                <a:moveTo>
                  <a:pt x="485" y="1704"/>
                </a:moveTo>
                <a:lnTo>
                  <a:pt x="485" y="1704"/>
                </a:lnTo>
                <a:close/>
                <a:moveTo>
                  <a:pt x="485" y="1704"/>
                </a:moveTo>
                <a:lnTo>
                  <a:pt x="485" y="1699"/>
                </a:lnTo>
                <a:lnTo>
                  <a:pt x="485" y="1704"/>
                </a:lnTo>
                <a:close/>
                <a:moveTo>
                  <a:pt x="485" y="1704"/>
                </a:moveTo>
                <a:lnTo>
                  <a:pt x="485" y="1704"/>
                </a:lnTo>
                <a:close/>
                <a:moveTo>
                  <a:pt x="528" y="1716"/>
                </a:moveTo>
                <a:lnTo>
                  <a:pt x="528" y="1716"/>
                </a:lnTo>
                <a:lnTo>
                  <a:pt x="485" y="1704"/>
                </a:lnTo>
                <a:lnTo>
                  <a:pt x="487" y="1693"/>
                </a:lnTo>
                <a:lnTo>
                  <a:pt x="530" y="1704"/>
                </a:lnTo>
                <a:lnTo>
                  <a:pt x="528" y="1716"/>
                </a:lnTo>
                <a:close/>
                <a:moveTo>
                  <a:pt x="528" y="1716"/>
                </a:moveTo>
                <a:lnTo>
                  <a:pt x="528" y="1716"/>
                </a:lnTo>
                <a:close/>
                <a:moveTo>
                  <a:pt x="572" y="1716"/>
                </a:moveTo>
                <a:lnTo>
                  <a:pt x="570" y="1727"/>
                </a:lnTo>
                <a:lnTo>
                  <a:pt x="528" y="1716"/>
                </a:lnTo>
                <a:lnTo>
                  <a:pt x="530" y="1704"/>
                </a:lnTo>
                <a:lnTo>
                  <a:pt x="572" y="1716"/>
                </a:lnTo>
                <a:close/>
                <a:moveTo>
                  <a:pt x="572" y="1716"/>
                </a:moveTo>
                <a:lnTo>
                  <a:pt x="572" y="1716"/>
                </a:lnTo>
                <a:close/>
                <a:moveTo>
                  <a:pt x="570" y="1727"/>
                </a:moveTo>
                <a:lnTo>
                  <a:pt x="572" y="1722"/>
                </a:lnTo>
                <a:lnTo>
                  <a:pt x="570" y="1727"/>
                </a:lnTo>
                <a:close/>
                <a:moveTo>
                  <a:pt x="572" y="1716"/>
                </a:moveTo>
                <a:lnTo>
                  <a:pt x="572" y="1716"/>
                </a:lnTo>
                <a:close/>
                <a:moveTo>
                  <a:pt x="614" y="1727"/>
                </a:moveTo>
                <a:lnTo>
                  <a:pt x="612" y="1739"/>
                </a:lnTo>
                <a:lnTo>
                  <a:pt x="570" y="1727"/>
                </a:lnTo>
                <a:lnTo>
                  <a:pt x="572" y="1716"/>
                </a:lnTo>
                <a:lnTo>
                  <a:pt x="614" y="1727"/>
                </a:lnTo>
                <a:close/>
                <a:moveTo>
                  <a:pt x="614" y="1727"/>
                </a:moveTo>
                <a:lnTo>
                  <a:pt x="614" y="1727"/>
                </a:lnTo>
                <a:close/>
                <a:moveTo>
                  <a:pt x="654" y="1750"/>
                </a:moveTo>
                <a:lnTo>
                  <a:pt x="654" y="1750"/>
                </a:lnTo>
                <a:lnTo>
                  <a:pt x="612" y="1739"/>
                </a:lnTo>
                <a:lnTo>
                  <a:pt x="614" y="1727"/>
                </a:lnTo>
                <a:lnTo>
                  <a:pt x="654" y="1741"/>
                </a:lnTo>
                <a:lnTo>
                  <a:pt x="654" y="1750"/>
                </a:lnTo>
                <a:close/>
                <a:moveTo>
                  <a:pt x="654" y="1750"/>
                </a:moveTo>
                <a:lnTo>
                  <a:pt x="654" y="1750"/>
                </a:lnTo>
                <a:close/>
                <a:moveTo>
                  <a:pt x="654" y="1750"/>
                </a:moveTo>
                <a:lnTo>
                  <a:pt x="654" y="1745"/>
                </a:lnTo>
                <a:lnTo>
                  <a:pt x="654" y="1750"/>
                </a:lnTo>
                <a:close/>
                <a:moveTo>
                  <a:pt x="654" y="1750"/>
                </a:moveTo>
                <a:lnTo>
                  <a:pt x="654" y="1750"/>
                </a:lnTo>
                <a:close/>
                <a:moveTo>
                  <a:pt x="698" y="1750"/>
                </a:moveTo>
                <a:lnTo>
                  <a:pt x="696" y="1762"/>
                </a:lnTo>
                <a:lnTo>
                  <a:pt x="654" y="1750"/>
                </a:lnTo>
                <a:lnTo>
                  <a:pt x="654" y="1741"/>
                </a:lnTo>
                <a:lnTo>
                  <a:pt x="698" y="1750"/>
                </a:lnTo>
                <a:close/>
                <a:moveTo>
                  <a:pt x="698" y="1750"/>
                </a:moveTo>
                <a:lnTo>
                  <a:pt x="698" y="1750"/>
                </a:lnTo>
                <a:lnTo>
                  <a:pt x="698" y="1752"/>
                </a:lnTo>
                <a:lnTo>
                  <a:pt x="698" y="1750"/>
                </a:lnTo>
                <a:close/>
                <a:moveTo>
                  <a:pt x="696" y="1762"/>
                </a:moveTo>
                <a:lnTo>
                  <a:pt x="696" y="1756"/>
                </a:lnTo>
                <a:lnTo>
                  <a:pt x="696" y="1762"/>
                </a:lnTo>
                <a:close/>
                <a:moveTo>
                  <a:pt x="698" y="1750"/>
                </a:moveTo>
                <a:lnTo>
                  <a:pt x="698" y="1750"/>
                </a:lnTo>
                <a:lnTo>
                  <a:pt x="698" y="1752"/>
                </a:lnTo>
                <a:lnTo>
                  <a:pt x="698" y="1750"/>
                </a:lnTo>
                <a:close/>
                <a:moveTo>
                  <a:pt x="739" y="1773"/>
                </a:moveTo>
                <a:lnTo>
                  <a:pt x="739" y="1773"/>
                </a:lnTo>
                <a:lnTo>
                  <a:pt x="696" y="1762"/>
                </a:lnTo>
                <a:lnTo>
                  <a:pt x="698" y="1750"/>
                </a:lnTo>
                <a:lnTo>
                  <a:pt x="739" y="1762"/>
                </a:lnTo>
                <a:lnTo>
                  <a:pt x="739" y="1773"/>
                </a:lnTo>
                <a:close/>
                <a:moveTo>
                  <a:pt x="739" y="1773"/>
                </a:moveTo>
                <a:lnTo>
                  <a:pt x="739" y="1773"/>
                </a:lnTo>
                <a:close/>
                <a:moveTo>
                  <a:pt x="789" y="1762"/>
                </a:moveTo>
                <a:lnTo>
                  <a:pt x="789" y="1773"/>
                </a:lnTo>
                <a:lnTo>
                  <a:pt x="739" y="1773"/>
                </a:lnTo>
                <a:lnTo>
                  <a:pt x="739" y="1762"/>
                </a:lnTo>
                <a:lnTo>
                  <a:pt x="789" y="1762"/>
                </a:lnTo>
                <a:close/>
                <a:moveTo>
                  <a:pt x="789" y="1762"/>
                </a:moveTo>
                <a:lnTo>
                  <a:pt x="789" y="1762"/>
                </a:lnTo>
                <a:close/>
                <a:moveTo>
                  <a:pt x="789" y="1773"/>
                </a:moveTo>
                <a:lnTo>
                  <a:pt x="789" y="1768"/>
                </a:lnTo>
                <a:lnTo>
                  <a:pt x="789" y="1773"/>
                </a:lnTo>
                <a:close/>
                <a:moveTo>
                  <a:pt x="789" y="1762"/>
                </a:moveTo>
                <a:lnTo>
                  <a:pt x="789" y="1762"/>
                </a:lnTo>
                <a:close/>
                <a:moveTo>
                  <a:pt x="831" y="1773"/>
                </a:moveTo>
                <a:lnTo>
                  <a:pt x="829" y="1785"/>
                </a:lnTo>
                <a:lnTo>
                  <a:pt x="789" y="1773"/>
                </a:lnTo>
                <a:lnTo>
                  <a:pt x="789" y="1762"/>
                </a:lnTo>
                <a:lnTo>
                  <a:pt x="831" y="1773"/>
                </a:lnTo>
                <a:close/>
                <a:moveTo>
                  <a:pt x="831" y="1773"/>
                </a:moveTo>
                <a:lnTo>
                  <a:pt x="831" y="1773"/>
                </a:lnTo>
                <a:close/>
                <a:moveTo>
                  <a:pt x="871" y="1798"/>
                </a:moveTo>
                <a:lnTo>
                  <a:pt x="871" y="1798"/>
                </a:lnTo>
                <a:lnTo>
                  <a:pt x="829" y="1785"/>
                </a:lnTo>
                <a:lnTo>
                  <a:pt x="831" y="1773"/>
                </a:lnTo>
                <a:lnTo>
                  <a:pt x="873" y="1787"/>
                </a:lnTo>
                <a:lnTo>
                  <a:pt x="871" y="1798"/>
                </a:lnTo>
                <a:close/>
                <a:moveTo>
                  <a:pt x="871" y="1798"/>
                </a:moveTo>
                <a:lnTo>
                  <a:pt x="871" y="1798"/>
                </a:lnTo>
                <a:close/>
                <a:moveTo>
                  <a:pt x="871" y="1798"/>
                </a:moveTo>
                <a:lnTo>
                  <a:pt x="871" y="1793"/>
                </a:lnTo>
                <a:lnTo>
                  <a:pt x="871" y="1798"/>
                </a:lnTo>
                <a:close/>
                <a:moveTo>
                  <a:pt x="871" y="1798"/>
                </a:moveTo>
                <a:lnTo>
                  <a:pt x="871" y="1798"/>
                </a:lnTo>
                <a:close/>
                <a:moveTo>
                  <a:pt x="921" y="1810"/>
                </a:moveTo>
                <a:lnTo>
                  <a:pt x="921" y="1810"/>
                </a:lnTo>
                <a:lnTo>
                  <a:pt x="871" y="1798"/>
                </a:lnTo>
                <a:lnTo>
                  <a:pt x="873" y="1787"/>
                </a:lnTo>
                <a:lnTo>
                  <a:pt x="921" y="1798"/>
                </a:lnTo>
                <a:lnTo>
                  <a:pt x="921" y="1810"/>
                </a:lnTo>
                <a:close/>
                <a:moveTo>
                  <a:pt x="921" y="1810"/>
                </a:moveTo>
                <a:lnTo>
                  <a:pt x="921" y="1810"/>
                </a:lnTo>
                <a:close/>
                <a:moveTo>
                  <a:pt x="963" y="1798"/>
                </a:moveTo>
                <a:lnTo>
                  <a:pt x="963" y="1810"/>
                </a:lnTo>
                <a:lnTo>
                  <a:pt x="921" y="1810"/>
                </a:lnTo>
                <a:lnTo>
                  <a:pt x="921" y="1798"/>
                </a:lnTo>
                <a:lnTo>
                  <a:pt x="963" y="1798"/>
                </a:lnTo>
                <a:close/>
                <a:moveTo>
                  <a:pt x="963" y="1798"/>
                </a:moveTo>
                <a:lnTo>
                  <a:pt x="963" y="1798"/>
                </a:lnTo>
                <a:close/>
                <a:moveTo>
                  <a:pt x="963" y="1810"/>
                </a:moveTo>
                <a:lnTo>
                  <a:pt x="963" y="1804"/>
                </a:lnTo>
                <a:lnTo>
                  <a:pt x="963" y="1810"/>
                </a:lnTo>
                <a:close/>
                <a:moveTo>
                  <a:pt x="963" y="1798"/>
                </a:moveTo>
                <a:lnTo>
                  <a:pt x="963" y="1798"/>
                </a:lnTo>
                <a:close/>
                <a:moveTo>
                  <a:pt x="1005" y="1819"/>
                </a:moveTo>
                <a:lnTo>
                  <a:pt x="1003" y="1819"/>
                </a:lnTo>
                <a:lnTo>
                  <a:pt x="963" y="1810"/>
                </a:lnTo>
                <a:lnTo>
                  <a:pt x="963" y="1798"/>
                </a:lnTo>
                <a:lnTo>
                  <a:pt x="1005" y="1810"/>
                </a:lnTo>
                <a:lnTo>
                  <a:pt x="1005" y="1819"/>
                </a:lnTo>
                <a:close/>
                <a:moveTo>
                  <a:pt x="1005" y="1819"/>
                </a:moveTo>
                <a:lnTo>
                  <a:pt x="1003" y="1819"/>
                </a:lnTo>
                <a:lnTo>
                  <a:pt x="1005" y="1819"/>
                </a:lnTo>
                <a:close/>
                <a:moveTo>
                  <a:pt x="1055" y="1831"/>
                </a:moveTo>
                <a:lnTo>
                  <a:pt x="1053" y="1831"/>
                </a:lnTo>
                <a:lnTo>
                  <a:pt x="1005" y="1819"/>
                </a:lnTo>
                <a:lnTo>
                  <a:pt x="1005" y="1810"/>
                </a:lnTo>
                <a:lnTo>
                  <a:pt x="1055" y="1819"/>
                </a:lnTo>
                <a:lnTo>
                  <a:pt x="1055" y="1831"/>
                </a:lnTo>
                <a:close/>
                <a:moveTo>
                  <a:pt x="1055" y="1831"/>
                </a:moveTo>
                <a:lnTo>
                  <a:pt x="1055" y="1831"/>
                </a:lnTo>
                <a:lnTo>
                  <a:pt x="1053" y="1831"/>
                </a:lnTo>
                <a:lnTo>
                  <a:pt x="1055" y="1831"/>
                </a:lnTo>
                <a:close/>
                <a:moveTo>
                  <a:pt x="1055" y="1831"/>
                </a:moveTo>
                <a:lnTo>
                  <a:pt x="1055" y="1825"/>
                </a:lnTo>
                <a:lnTo>
                  <a:pt x="1055" y="1831"/>
                </a:lnTo>
                <a:close/>
                <a:moveTo>
                  <a:pt x="1055" y="1831"/>
                </a:moveTo>
                <a:lnTo>
                  <a:pt x="1055" y="1831"/>
                </a:lnTo>
                <a:lnTo>
                  <a:pt x="1053" y="1831"/>
                </a:lnTo>
                <a:lnTo>
                  <a:pt x="1055" y="1831"/>
                </a:lnTo>
                <a:close/>
                <a:moveTo>
                  <a:pt x="1103" y="1819"/>
                </a:moveTo>
                <a:lnTo>
                  <a:pt x="1103" y="1831"/>
                </a:lnTo>
                <a:lnTo>
                  <a:pt x="1055" y="1831"/>
                </a:lnTo>
                <a:lnTo>
                  <a:pt x="1055" y="1819"/>
                </a:lnTo>
                <a:lnTo>
                  <a:pt x="1103" y="1819"/>
                </a:lnTo>
                <a:close/>
                <a:moveTo>
                  <a:pt x="1103" y="1819"/>
                </a:moveTo>
                <a:lnTo>
                  <a:pt x="1103" y="1819"/>
                </a:lnTo>
                <a:close/>
                <a:moveTo>
                  <a:pt x="1145" y="1844"/>
                </a:moveTo>
                <a:lnTo>
                  <a:pt x="1145" y="1844"/>
                </a:lnTo>
                <a:lnTo>
                  <a:pt x="1103" y="1831"/>
                </a:lnTo>
                <a:lnTo>
                  <a:pt x="1103" y="1819"/>
                </a:lnTo>
                <a:lnTo>
                  <a:pt x="1145" y="1833"/>
                </a:lnTo>
                <a:lnTo>
                  <a:pt x="1145" y="1844"/>
                </a:lnTo>
                <a:close/>
                <a:moveTo>
                  <a:pt x="1145" y="1844"/>
                </a:moveTo>
                <a:lnTo>
                  <a:pt x="1145" y="1844"/>
                </a:lnTo>
                <a:close/>
                <a:moveTo>
                  <a:pt x="1145" y="1844"/>
                </a:moveTo>
                <a:lnTo>
                  <a:pt x="1145" y="1839"/>
                </a:lnTo>
                <a:lnTo>
                  <a:pt x="1145" y="1844"/>
                </a:lnTo>
                <a:close/>
                <a:moveTo>
                  <a:pt x="1145" y="1844"/>
                </a:moveTo>
                <a:lnTo>
                  <a:pt x="1145" y="1844"/>
                </a:lnTo>
                <a:close/>
                <a:moveTo>
                  <a:pt x="1193" y="1856"/>
                </a:moveTo>
                <a:lnTo>
                  <a:pt x="1193" y="1856"/>
                </a:lnTo>
                <a:lnTo>
                  <a:pt x="1145" y="1844"/>
                </a:lnTo>
                <a:lnTo>
                  <a:pt x="1145" y="1833"/>
                </a:lnTo>
                <a:lnTo>
                  <a:pt x="1195" y="1844"/>
                </a:lnTo>
                <a:lnTo>
                  <a:pt x="1193" y="1856"/>
                </a:lnTo>
                <a:close/>
                <a:moveTo>
                  <a:pt x="1193" y="1856"/>
                </a:moveTo>
                <a:lnTo>
                  <a:pt x="1193" y="1856"/>
                </a:lnTo>
                <a:close/>
                <a:moveTo>
                  <a:pt x="1245" y="1844"/>
                </a:moveTo>
                <a:lnTo>
                  <a:pt x="1243" y="1856"/>
                </a:lnTo>
                <a:lnTo>
                  <a:pt x="1193" y="1856"/>
                </a:lnTo>
                <a:lnTo>
                  <a:pt x="1193" y="1844"/>
                </a:lnTo>
                <a:lnTo>
                  <a:pt x="1243" y="1844"/>
                </a:lnTo>
                <a:lnTo>
                  <a:pt x="1245" y="1844"/>
                </a:lnTo>
                <a:close/>
                <a:moveTo>
                  <a:pt x="1243" y="1844"/>
                </a:moveTo>
                <a:lnTo>
                  <a:pt x="1243" y="1844"/>
                </a:lnTo>
                <a:lnTo>
                  <a:pt x="1245" y="1844"/>
                </a:lnTo>
                <a:lnTo>
                  <a:pt x="1243" y="1844"/>
                </a:lnTo>
                <a:close/>
                <a:moveTo>
                  <a:pt x="1243" y="1856"/>
                </a:moveTo>
                <a:lnTo>
                  <a:pt x="1243" y="1850"/>
                </a:lnTo>
                <a:lnTo>
                  <a:pt x="1243" y="1856"/>
                </a:lnTo>
                <a:close/>
                <a:moveTo>
                  <a:pt x="1243" y="1844"/>
                </a:moveTo>
                <a:lnTo>
                  <a:pt x="1243" y="1844"/>
                </a:lnTo>
                <a:lnTo>
                  <a:pt x="1245" y="1844"/>
                </a:lnTo>
                <a:lnTo>
                  <a:pt x="1243" y="1844"/>
                </a:lnTo>
                <a:close/>
                <a:moveTo>
                  <a:pt x="1285" y="1867"/>
                </a:moveTo>
                <a:lnTo>
                  <a:pt x="1285" y="1867"/>
                </a:lnTo>
                <a:lnTo>
                  <a:pt x="1243" y="1856"/>
                </a:lnTo>
                <a:lnTo>
                  <a:pt x="1245" y="1844"/>
                </a:lnTo>
                <a:lnTo>
                  <a:pt x="1285" y="1856"/>
                </a:lnTo>
                <a:lnTo>
                  <a:pt x="1285" y="1867"/>
                </a:lnTo>
                <a:close/>
                <a:moveTo>
                  <a:pt x="1285" y="1867"/>
                </a:moveTo>
                <a:lnTo>
                  <a:pt x="1285" y="1867"/>
                </a:lnTo>
                <a:close/>
                <a:moveTo>
                  <a:pt x="1335" y="1856"/>
                </a:moveTo>
                <a:lnTo>
                  <a:pt x="1335" y="1867"/>
                </a:lnTo>
                <a:lnTo>
                  <a:pt x="1285" y="1867"/>
                </a:lnTo>
                <a:lnTo>
                  <a:pt x="1285" y="1856"/>
                </a:lnTo>
                <a:lnTo>
                  <a:pt x="1335" y="1856"/>
                </a:lnTo>
                <a:close/>
                <a:moveTo>
                  <a:pt x="1335" y="1856"/>
                </a:moveTo>
                <a:lnTo>
                  <a:pt x="1335" y="1856"/>
                </a:lnTo>
                <a:close/>
                <a:moveTo>
                  <a:pt x="1335" y="1867"/>
                </a:moveTo>
                <a:lnTo>
                  <a:pt x="1335" y="1862"/>
                </a:lnTo>
                <a:lnTo>
                  <a:pt x="1335" y="1867"/>
                </a:lnTo>
                <a:close/>
                <a:moveTo>
                  <a:pt x="1335" y="1856"/>
                </a:moveTo>
                <a:lnTo>
                  <a:pt x="1335" y="1856"/>
                </a:lnTo>
                <a:close/>
                <a:moveTo>
                  <a:pt x="1383" y="1879"/>
                </a:moveTo>
                <a:lnTo>
                  <a:pt x="1383" y="1879"/>
                </a:lnTo>
                <a:lnTo>
                  <a:pt x="1335" y="1867"/>
                </a:lnTo>
                <a:lnTo>
                  <a:pt x="1335" y="1856"/>
                </a:lnTo>
                <a:lnTo>
                  <a:pt x="1383" y="1867"/>
                </a:lnTo>
                <a:lnTo>
                  <a:pt x="1383" y="1879"/>
                </a:lnTo>
                <a:close/>
                <a:moveTo>
                  <a:pt x="1383" y="1879"/>
                </a:moveTo>
                <a:lnTo>
                  <a:pt x="1383" y="1879"/>
                </a:lnTo>
                <a:close/>
                <a:moveTo>
                  <a:pt x="1433" y="1879"/>
                </a:moveTo>
                <a:lnTo>
                  <a:pt x="1383" y="1879"/>
                </a:lnTo>
                <a:lnTo>
                  <a:pt x="1383" y="1867"/>
                </a:lnTo>
                <a:lnTo>
                  <a:pt x="1433" y="1867"/>
                </a:lnTo>
                <a:lnTo>
                  <a:pt x="1433" y="1879"/>
                </a:lnTo>
                <a:close/>
                <a:moveTo>
                  <a:pt x="1433" y="1879"/>
                </a:moveTo>
                <a:lnTo>
                  <a:pt x="1433" y="1873"/>
                </a:lnTo>
                <a:lnTo>
                  <a:pt x="1433" y="1879"/>
                </a:lnTo>
                <a:close/>
                <a:moveTo>
                  <a:pt x="1483" y="1867"/>
                </a:moveTo>
                <a:lnTo>
                  <a:pt x="1481" y="1879"/>
                </a:lnTo>
                <a:lnTo>
                  <a:pt x="1433" y="1879"/>
                </a:lnTo>
                <a:lnTo>
                  <a:pt x="1433" y="1867"/>
                </a:lnTo>
                <a:lnTo>
                  <a:pt x="1481" y="1867"/>
                </a:lnTo>
                <a:lnTo>
                  <a:pt x="1483" y="1867"/>
                </a:lnTo>
                <a:close/>
                <a:moveTo>
                  <a:pt x="1481" y="1867"/>
                </a:moveTo>
                <a:lnTo>
                  <a:pt x="1481" y="1867"/>
                </a:lnTo>
                <a:lnTo>
                  <a:pt x="1483" y="1867"/>
                </a:lnTo>
                <a:lnTo>
                  <a:pt x="1481" y="1867"/>
                </a:lnTo>
                <a:close/>
                <a:moveTo>
                  <a:pt x="1525" y="1890"/>
                </a:moveTo>
                <a:lnTo>
                  <a:pt x="1523" y="1890"/>
                </a:lnTo>
                <a:lnTo>
                  <a:pt x="1481" y="1879"/>
                </a:lnTo>
                <a:lnTo>
                  <a:pt x="1483" y="1867"/>
                </a:lnTo>
                <a:lnTo>
                  <a:pt x="1525" y="1881"/>
                </a:lnTo>
                <a:lnTo>
                  <a:pt x="1525" y="1890"/>
                </a:lnTo>
                <a:close/>
                <a:moveTo>
                  <a:pt x="1525" y="1890"/>
                </a:moveTo>
                <a:lnTo>
                  <a:pt x="1523" y="1890"/>
                </a:lnTo>
                <a:lnTo>
                  <a:pt x="1525" y="1890"/>
                </a:lnTo>
                <a:close/>
                <a:moveTo>
                  <a:pt x="1525" y="1890"/>
                </a:moveTo>
                <a:lnTo>
                  <a:pt x="1525" y="1885"/>
                </a:lnTo>
                <a:lnTo>
                  <a:pt x="1525" y="1890"/>
                </a:lnTo>
                <a:close/>
                <a:moveTo>
                  <a:pt x="1525" y="1890"/>
                </a:moveTo>
                <a:lnTo>
                  <a:pt x="1523" y="1890"/>
                </a:lnTo>
                <a:lnTo>
                  <a:pt x="1525" y="1890"/>
                </a:lnTo>
                <a:close/>
                <a:moveTo>
                  <a:pt x="1573" y="1890"/>
                </a:moveTo>
                <a:lnTo>
                  <a:pt x="1525" y="1890"/>
                </a:lnTo>
                <a:lnTo>
                  <a:pt x="1525" y="1881"/>
                </a:lnTo>
                <a:lnTo>
                  <a:pt x="1573" y="1881"/>
                </a:lnTo>
                <a:lnTo>
                  <a:pt x="1573" y="1890"/>
                </a:lnTo>
                <a:close/>
                <a:moveTo>
                  <a:pt x="1623" y="1881"/>
                </a:moveTo>
                <a:lnTo>
                  <a:pt x="1623" y="1890"/>
                </a:lnTo>
                <a:lnTo>
                  <a:pt x="1573" y="1890"/>
                </a:lnTo>
                <a:lnTo>
                  <a:pt x="1573" y="1881"/>
                </a:lnTo>
                <a:lnTo>
                  <a:pt x="1623" y="1881"/>
                </a:lnTo>
                <a:close/>
                <a:moveTo>
                  <a:pt x="1623" y="1881"/>
                </a:moveTo>
                <a:lnTo>
                  <a:pt x="1623" y="1881"/>
                </a:lnTo>
                <a:close/>
                <a:moveTo>
                  <a:pt x="1621" y="1890"/>
                </a:moveTo>
                <a:lnTo>
                  <a:pt x="1623" y="1885"/>
                </a:lnTo>
                <a:lnTo>
                  <a:pt x="1621" y="1890"/>
                </a:lnTo>
                <a:close/>
                <a:moveTo>
                  <a:pt x="1623" y="1881"/>
                </a:moveTo>
                <a:lnTo>
                  <a:pt x="1623" y="1881"/>
                </a:lnTo>
                <a:close/>
                <a:moveTo>
                  <a:pt x="1671" y="1902"/>
                </a:moveTo>
                <a:lnTo>
                  <a:pt x="1671" y="1902"/>
                </a:lnTo>
                <a:lnTo>
                  <a:pt x="1621" y="1890"/>
                </a:lnTo>
                <a:lnTo>
                  <a:pt x="1623" y="1881"/>
                </a:lnTo>
                <a:lnTo>
                  <a:pt x="1671" y="1890"/>
                </a:lnTo>
                <a:lnTo>
                  <a:pt x="1671" y="1902"/>
                </a:lnTo>
                <a:close/>
                <a:moveTo>
                  <a:pt x="1671" y="1902"/>
                </a:moveTo>
                <a:lnTo>
                  <a:pt x="1671" y="1902"/>
                </a:lnTo>
                <a:close/>
                <a:moveTo>
                  <a:pt x="1721" y="1902"/>
                </a:moveTo>
                <a:lnTo>
                  <a:pt x="1671" y="1902"/>
                </a:lnTo>
                <a:lnTo>
                  <a:pt x="1671" y="1890"/>
                </a:lnTo>
                <a:lnTo>
                  <a:pt x="1721" y="1890"/>
                </a:lnTo>
                <a:lnTo>
                  <a:pt x="1721" y="1902"/>
                </a:lnTo>
                <a:close/>
                <a:moveTo>
                  <a:pt x="1721" y="1902"/>
                </a:moveTo>
                <a:lnTo>
                  <a:pt x="1721" y="1896"/>
                </a:lnTo>
                <a:lnTo>
                  <a:pt x="1721" y="1902"/>
                </a:lnTo>
                <a:close/>
                <a:moveTo>
                  <a:pt x="1769" y="1902"/>
                </a:moveTo>
                <a:lnTo>
                  <a:pt x="1721" y="1902"/>
                </a:lnTo>
                <a:lnTo>
                  <a:pt x="1721" y="1890"/>
                </a:lnTo>
                <a:lnTo>
                  <a:pt x="1769" y="1890"/>
                </a:lnTo>
                <a:lnTo>
                  <a:pt x="1769" y="1902"/>
                </a:lnTo>
                <a:close/>
                <a:moveTo>
                  <a:pt x="1819" y="1902"/>
                </a:moveTo>
                <a:lnTo>
                  <a:pt x="1769" y="1902"/>
                </a:lnTo>
                <a:lnTo>
                  <a:pt x="1769" y="1890"/>
                </a:lnTo>
                <a:lnTo>
                  <a:pt x="1819" y="1890"/>
                </a:lnTo>
                <a:lnTo>
                  <a:pt x="1819" y="1902"/>
                </a:lnTo>
                <a:close/>
                <a:moveTo>
                  <a:pt x="1819" y="1902"/>
                </a:moveTo>
                <a:lnTo>
                  <a:pt x="1819" y="1896"/>
                </a:lnTo>
                <a:lnTo>
                  <a:pt x="1819" y="1902"/>
                </a:lnTo>
                <a:close/>
                <a:moveTo>
                  <a:pt x="1869" y="1890"/>
                </a:moveTo>
                <a:lnTo>
                  <a:pt x="1869" y="1902"/>
                </a:lnTo>
                <a:lnTo>
                  <a:pt x="1819" y="1902"/>
                </a:lnTo>
                <a:lnTo>
                  <a:pt x="1819" y="1890"/>
                </a:lnTo>
                <a:lnTo>
                  <a:pt x="1869" y="1890"/>
                </a:lnTo>
                <a:close/>
                <a:moveTo>
                  <a:pt x="1869" y="1890"/>
                </a:moveTo>
                <a:lnTo>
                  <a:pt x="1869" y="1890"/>
                </a:lnTo>
                <a:close/>
                <a:moveTo>
                  <a:pt x="1917" y="1914"/>
                </a:moveTo>
                <a:lnTo>
                  <a:pt x="1917" y="1914"/>
                </a:lnTo>
                <a:lnTo>
                  <a:pt x="1867" y="1902"/>
                </a:lnTo>
                <a:lnTo>
                  <a:pt x="1869" y="1890"/>
                </a:lnTo>
                <a:lnTo>
                  <a:pt x="1917" y="1902"/>
                </a:lnTo>
                <a:lnTo>
                  <a:pt x="1917" y="1914"/>
                </a:lnTo>
                <a:close/>
                <a:moveTo>
                  <a:pt x="1917" y="1914"/>
                </a:moveTo>
                <a:lnTo>
                  <a:pt x="1917" y="1914"/>
                </a:lnTo>
                <a:close/>
                <a:moveTo>
                  <a:pt x="1917" y="1914"/>
                </a:moveTo>
                <a:lnTo>
                  <a:pt x="1917" y="1908"/>
                </a:lnTo>
                <a:lnTo>
                  <a:pt x="1917" y="1914"/>
                </a:lnTo>
                <a:close/>
                <a:moveTo>
                  <a:pt x="1917" y="1914"/>
                </a:moveTo>
                <a:lnTo>
                  <a:pt x="1917" y="1914"/>
                </a:lnTo>
                <a:close/>
                <a:moveTo>
                  <a:pt x="1967" y="1914"/>
                </a:moveTo>
                <a:lnTo>
                  <a:pt x="1917" y="1914"/>
                </a:lnTo>
                <a:lnTo>
                  <a:pt x="1917" y="1902"/>
                </a:lnTo>
                <a:lnTo>
                  <a:pt x="1967" y="1902"/>
                </a:lnTo>
                <a:lnTo>
                  <a:pt x="1967" y="1914"/>
                </a:lnTo>
                <a:close/>
                <a:moveTo>
                  <a:pt x="2015" y="1914"/>
                </a:moveTo>
                <a:lnTo>
                  <a:pt x="1967" y="1914"/>
                </a:lnTo>
                <a:lnTo>
                  <a:pt x="1967" y="1902"/>
                </a:lnTo>
                <a:lnTo>
                  <a:pt x="2015" y="1902"/>
                </a:lnTo>
                <a:lnTo>
                  <a:pt x="2015" y="1914"/>
                </a:lnTo>
                <a:close/>
                <a:moveTo>
                  <a:pt x="2015" y="1914"/>
                </a:moveTo>
                <a:lnTo>
                  <a:pt x="2015" y="1908"/>
                </a:lnTo>
                <a:lnTo>
                  <a:pt x="2015" y="1914"/>
                </a:lnTo>
                <a:close/>
                <a:moveTo>
                  <a:pt x="2064" y="1914"/>
                </a:moveTo>
                <a:lnTo>
                  <a:pt x="2015" y="1914"/>
                </a:lnTo>
                <a:lnTo>
                  <a:pt x="2015" y="1902"/>
                </a:lnTo>
                <a:lnTo>
                  <a:pt x="2064" y="1902"/>
                </a:lnTo>
                <a:lnTo>
                  <a:pt x="2064" y="1914"/>
                </a:lnTo>
                <a:close/>
                <a:moveTo>
                  <a:pt x="2112" y="1914"/>
                </a:moveTo>
                <a:lnTo>
                  <a:pt x="2064" y="1914"/>
                </a:lnTo>
                <a:lnTo>
                  <a:pt x="2064" y="1902"/>
                </a:lnTo>
                <a:lnTo>
                  <a:pt x="2112" y="1902"/>
                </a:lnTo>
                <a:lnTo>
                  <a:pt x="2112" y="1914"/>
                </a:lnTo>
                <a:close/>
                <a:moveTo>
                  <a:pt x="2112" y="1914"/>
                </a:moveTo>
                <a:lnTo>
                  <a:pt x="2112" y="1908"/>
                </a:lnTo>
                <a:lnTo>
                  <a:pt x="2112" y="1914"/>
                </a:lnTo>
                <a:close/>
                <a:moveTo>
                  <a:pt x="2162" y="1914"/>
                </a:moveTo>
                <a:lnTo>
                  <a:pt x="2112" y="1914"/>
                </a:lnTo>
                <a:lnTo>
                  <a:pt x="2112" y="1902"/>
                </a:lnTo>
                <a:lnTo>
                  <a:pt x="2162" y="1902"/>
                </a:lnTo>
                <a:lnTo>
                  <a:pt x="2162" y="1914"/>
                </a:lnTo>
                <a:close/>
                <a:moveTo>
                  <a:pt x="2212" y="1914"/>
                </a:moveTo>
                <a:lnTo>
                  <a:pt x="2210" y="1914"/>
                </a:lnTo>
                <a:lnTo>
                  <a:pt x="2162" y="1914"/>
                </a:lnTo>
                <a:lnTo>
                  <a:pt x="2162" y="1902"/>
                </a:lnTo>
                <a:lnTo>
                  <a:pt x="2210" y="1902"/>
                </a:lnTo>
                <a:lnTo>
                  <a:pt x="2212" y="1914"/>
                </a:lnTo>
                <a:close/>
                <a:moveTo>
                  <a:pt x="2212" y="1914"/>
                </a:moveTo>
                <a:lnTo>
                  <a:pt x="2210" y="1914"/>
                </a:lnTo>
                <a:lnTo>
                  <a:pt x="2212" y="1914"/>
                </a:lnTo>
                <a:close/>
                <a:moveTo>
                  <a:pt x="2212" y="1914"/>
                </a:moveTo>
                <a:lnTo>
                  <a:pt x="2210" y="1908"/>
                </a:lnTo>
                <a:lnTo>
                  <a:pt x="2212" y="1914"/>
                </a:lnTo>
                <a:close/>
                <a:moveTo>
                  <a:pt x="2212" y="1914"/>
                </a:moveTo>
                <a:lnTo>
                  <a:pt x="2210" y="1914"/>
                </a:lnTo>
                <a:lnTo>
                  <a:pt x="2212" y="1914"/>
                </a:lnTo>
                <a:close/>
                <a:moveTo>
                  <a:pt x="2260" y="1890"/>
                </a:moveTo>
                <a:lnTo>
                  <a:pt x="2260" y="1902"/>
                </a:lnTo>
                <a:lnTo>
                  <a:pt x="2212" y="1914"/>
                </a:lnTo>
                <a:lnTo>
                  <a:pt x="2210" y="1902"/>
                </a:lnTo>
                <a:lnTo>
                  <a:pt x="2260" y="1890"/>
                </a:lnTo>
                <a:close/>
                <a:moveTo>
                  <a:pt x="2260" y="1890"/>
                </a:moveTo>
                <a:lnTo>
                  <a:pt x="2260" y="1890"/>
                </a:lnTo>
                <a:close/>
                <a:moveTo>
                  <a:pt x="2308" y="1902"/>
                </a:moveTo>
                <a:lnTo>
                  <a:pt x="2260" y="1902"/>
                </a:lnTo>
                <a:lnTo>
                  <a:pt x="2260" y="1890"/>
                </a:lnTo>
                <a:lnTo>
                  <a:pt x="2308" y="1890"/>
                </a:lnTo>
                <a:lnTo>
                  <a:pt x="2308" y="1902"/>
                </a:lnTo>
                <a:close/>
                <a:moveTo>
                  <a:pt x="2308" y="1902"/>
                </a:moveTo>
                <a:lnTo>
                  <a:pt x="2308" y="1896"/>
                </a:lnTo>
                <a:lnTo>
                  <a:pt x="2308" y="1902"/>
                </a:lnTo>
                <a:close/>
                <a:moveTo>
                  <a:pt x="2358" y="1902"/>
                </a:moveTo>
                <a:lnTo>
                  <a:pt x="2308" y="1902"/>
                </a:lnTo>
                <a:lnTo>
                  <a:pt x="2308" y="1890"/>
                </a:lnTo>
                <a:lnTo>
                  <a:pt x="2358" y="1890"/>
                </a:lnTo>
                <a:lnTo>
                  <a:pt x="2358" y="1902"/>
                </a:lnTo>
                <a:close/>
                <a:moveTo>
                  <a:pt x="2358" y="1902"/>
                </a:moveTo>
                <a:lnTo>
                  <a:pt x="2358" y="1896"/>
                </a:lnTo>
                <a:lnTo>
                  <a:pt x="2358" y="1902"/>
                </a:lnTo>
                <a:close/>
                <a:moveTo>
                  <a:pt x="2408" y="1902"/>
                </a:moveTo>
                <a:lnTo>
                  <a:pt x="2358" y="1902"/>
                </a:lnTo>
                <a:lnTo>
                  <a:pt x="2358" y="1890"/>
                </a:lnTo>
                <a:lnTo>
                  <a:pt x="2408" y="1890"/>
                </a:lnTo>
                <a:lnTo>
                  <a:pt x="2408" y="1902"/>
                </a:lnTo>
                <a:close/>
                <a:moveTo>
                  <a:pt x="2458" y="1902"/>
                </a:moveTo>
                <a:lnTo>
                  <a:pt x="2456" y="1902"/>
                </a:lnTo>
                <a:lnTo>
                  <a:pt x="2408" y="1902"/>
                </a:lnTo>
                <a:lnTo>
                  <a:pt x="2408" y="1890"/>
                </a:lnTo>
                <a:lnTo>
                  <a:pt x="2456" y="1890"/>
                </a:lnTo>
                <a:lnTo>
                  <a:pt x="2458" y="1902"/>
                </a:lnTo>
                <a:close/>
                <a:moveTo>
                  <a:pt x="2458" y="1902"/>
                </a:moveTo>
                <a:lnTo>
                  <a:pt x="2456" y="1902"/>
                </a:lnTo>
                <a:lnTo>
                  <a:pt x="2458" y="1902"/>
                </a:lnTo>
                <a:close/>
                <a:moveTo>
                  <a:pt x="2458" y="1902"/>
                </a:moveTo>
                <a:lnTo>
                  <a:pt x="2456" y="1896"/>
                </a:lnTo>
                <a:lnTo>
                  <a:pt x="2458" y="1902"/>
                </a:lnTo>
                <a:close/>
                <a:moveTo>
                  <a:pt x="2458" y="1902"/>
                </a:moveTo>
                <a:lnTo>
                  <a:pt x="2456" y="1902"/>
                </a:lnTo>
                <a:lnTo>
                  <a:pt x="2458" y="1902"/>
                </a:lnTo>
                <a:close/>
                <a:moveTo>
                  <a:pt x="2506" y="1881"/>
                </a:moveTo>
                <a:lnTo>
                  <a:pt x="2506" y="1890"/>
                </a:lnTo>
                <a:lnTo>
                  <a:pt x="2458" y="1902"/>
                </a:lnTo>
                <a:lnTo>
                  <a:pt x="2456" y="1890"/>
                </a:lnTo>
                <a:lnTo>
                  <a:pt x="2506" y="1881"/>
                </a:lnTo>
                <a:close/>
                <a:moveTo>
                  <a:pt x="2506" y="1881"/>
                </a:moveTo>
                <a:lnTo>
                  <a:pt x="2506" y="1881"/>
                </a:lnTo>
                <a:close/>
                <a:moveTo>
                  <a:pt x="2556" y="1890"/>
                </a:moveTo>
                <a:lnTo>
                  <a:pt x="2506" y="1890"/>
                </a:lnTo>
                <a:lnTo>
                  <a:pt x="2506" y="1881"/>
                </a:lnTo>
                <a:lnTo>
                  <a:pt x="2556" y="1881"/>
                </a:lnTo>
                <a:lnTo>
                  <a:pt x="2556" y="1890"/>
                </a:lnTo>
                <a:close/>
                <a:moveTo>
                  <a:pt x="2556" y="1890"/>
                </a:moveTo>
                <a:lnTo>
                  <a:pt x="2556" y="1885"/>
                </a:lnTo>
                <a:lnTo>
                  <a:pt x="2556" y="1890"/>
                </a:lnTo>
                <a:close/>
                <a:moveTo>
                  <a:pt x="2605" y="1890"/>
                </a:moveTo>
                <a:lnTo>
                  <a:pt x="2604" y="1890"/>
                </a:lnTo>
                <a:lnTo>
                  <a:pt x="2556" y="1890"/>
                </a:lnTo>
                <a:lnTo>
                  <a:pt x="2556" y="1881"/>
                </a:lnTo>
                <a:lnTo>
                  <a:pt x="2604" y="1881"/>
                </a:lnTo>
                <a:lnTo>
                  <a:pt x="2605" y="1890"/>
                </a:lnTo>
                <a:close/>
                <a:moveTo>
                  <a:pt x="2605" y="1890"/>
                </a:moveTo>
                <a:lnTo>
                  <a:pt x="2604" y="1890"/>
                </a:lnTo>
                <a:lnTo>
                  <a:pt x="2605" y="1890"/>
                </a:lnTo>
                <a:close/>
                <a:moveTo>
                  <a:pt x="2653" y="1867"/>
                </a:moveTo>
                <a:lnTo>
                  <a:pt x="2653" y="1879"/>
                </a:lnTo>
                <a:lnTo>
                  <a:pt x="2605" y="1890"/>
                </a:lnTo>
                <a:lnTo>
                  <a:pt x="2604" y="1881"/>
                </a:lnTo>
                <a:lnTo>
                  <a:pt x="2652" y="1867"/>
                </a:lnTo>
                <a:lnTo>
                  <a:pt x="2653" y="1867"/>
                </a:lnTo>
                <a:close/>
                <a:moveTo>
                  <a:pt x="2652" y="1867"/>
                </a:moveTo>
                <a:lnTo>
                  <a:pt x="2652" y="1867"/>
                </a:lnTo>
                <a:lnTo>
                  <a:pt x="2653" y="1867"/>
                </a:lnTo>
                <a:lnTo>
                  <a:pt x="2652" y="1867"/>
                </a:lnTo>
                <a:close/>
                <a:moveTo>
                  <a:pt x="2653" y="1879"/>
                </a:moveTo>
                <a:lnTo>
                  <a:pt x="2653" y="1873"/>
                </a:lnTo>
                <a:lnTo>
                  <a:pt x="2653" y="1879"/>
                </a:lnTo>
                <a:close/>
                <a:moveTo>
                  <a:pt x="2652" y="1867"/>
                </a:moveTo>
                <a:lnTo>
                  <a:pt x="2652" y="1867"/>
                </a:lnTo>
                <a:lnTo>
                  <a:pt x="2653" y="1867"/>
                </a:lnTo>
                <a:lnTo>
                  <a:pt x="2652" y="1867"/>
                </a:lnTo>
                <a:close/>
                <a:moveTo>
                  <a:pt x="2701" y="1879"/>
                </a:moveTo>
                <a:lnTo>
                  <a:pt x="2653" y="1879"/>
                </a:lnTo>
                <a:lnTo>
                  <a:pt x="2653" y="1867"/>
                </a:lnTo>
                <a:lnTo>
                  <a:pt x="2701" y="1867"/>
                </a:lnTo>
                <a:lnTo>
                  <a:pt x="2701" y="1879"/>
                </a:lnTo>
                <a:close/>
                <a:moveTo>
                  <a:pt x="2751" y="1879"/>
                </a:moveTo>
                <a:lnTo>
                  <a:pt x="2751" y="1879"/>
                </a:lnTo>
                <a:lnTo>
                  <a:pt x="2701" y="1879"/>
                </a:lnTo>
                <a:lnTo>
                  <a:pt x="2701" y="1867"/>
                </a:lnTo>
                <a:lnTo>
                  <a:pt x="2751" y="1867"/>
                </a:lnTo>
                <a:lnTo>
                  <a:pt x="2751" y="1879"/>
                </a:lnTo>
                <a:close/>
                <a:moveTo>
                  <a:pt x="2751" y="1879"/>
                </a:moveTo>
                <a:lnTo>
                  <a:pt x="2751" y="1879"/>
                </a:lnTo>
                <a:close/>
                <a:moveTo>
                  <a:pt x="2751" y="1879"/>
                </a:moveTo>
                <a:lnTo>
                  <a:pt x="2751" y="1873"/>
                </a:lnTo>
                <a:lnTo>
                  <a:pt x="2751" y="1879"/>
                </a:lnTo>
                <a:close/>
                <a:moveTo>
                  <a:pt x="2751" y="1879"/>
                </a:moveTo>
                <a:lnTo>
                  <a:pt x="2751" y="1879"/>
                </a:lnTo>
                <a:close/>
                <a:moveTo>
                  <a:pt x="2793" y="1856"/>
                </a:moveTo>
                <a:lnTo>
                  <a:pt x="2793" y="1867"/>
                </a:lnTo>
                <a:lnTo>
                  <a:pt x="2751" y="1879"/>
                </a:lnTo>
                <a:lnTo>
                  <a:pt x="2749" y="1867"/>
                </a:lnTo>
                <a:lnTo>
                  <a:pt x="2793" y="1856"/>
                </a:lnTo>
                <a:close/>
                <a:moveTo>
                  <a:pt x="2793" y="1856"/>
                </a:moveTo>
                <a:lnTo>
                  <a:pt x="2793" y="1856"/>
                </a:lnTo>
                <a:close/>
                <a:moveTo>
                  <a:pt x="2843" y="1867"/>
                </a:moveTo>
                <a:lnTo>
                  <a:pt x="2841" y="1867"/>
                </a:lnTo>
                <a:lnTo>
                  <a:pt x="2793" y="1867"/>
                </a:lnTo>
                <a:lnTo>
                  <a:pt x="2793" y="1856"/>
                </a:lnTo>
                <a:lnTo>
                  <a:pt x="2841" y="1856"/>
                </a:lnTo>
                <a:lnTo>
                  <a:pt x="2843" y="1867"/>
                </a:lnTo>
                <a:close/>
                <a:moveTo>
                  <a:pt x="2843" y="1867"/>
                </a:moveTo>
                <a:lnTo>
                  <a:pt x="2841" y="1867"/>
                </a:lnTo>
                <a:lnTo>
                  <a:pt x="2843" y="1867"/>
                </a:lnTo>
                <a:close/>
                <a:moveTo>
                  <a:pt x="2843" y="1867"/>
                </a:moveTo>
                <a:lnTo>
                  <a:pt x="2841" y="1862"/>
                </a:lnTo>
                <a:lnTo>
                  <a:pt x="2843" y="1867"/>
                </a:lnTo>
                <a:close/>
                <a:moveTo>
                  <a:pt x="2843" y="1867"/>
                </a:moveTo>
                <a:lnTo>
                  <a:pt x="2841" y="1867"/>
                </a:lnTo>
                <a:lnTo>
                  <a:pt x="2843" y="1867"/>
                </a:lnTo>
                <a:close/>
                <a:moveTo>
                  <a:pt x="2891" y="1844"/>
                </a:moveTo>
                <a:lnTo>
                  <a:pt x="2891" y="1856"/>
                </a:lnTo>
                <a:lnTo>
                  <a:pt x="2843" y="1867"/>
                </a:lnTo>
                <a:lnTo>
                  <a:pt x="2841" y="1856"/>
                </a:lnTo>
                <a:lnTo>
                  <a:pt x="2891" y="1844"/>
                </a:lnTo>
                <a:close/>
                <a:moveTo>
                  <a:pt x="2891" y="1844"/>
                </a:moveTo>
                <a:lnTo>
                  <a:pt x="2891" y="1844"/>
                </a:lnTo>
                <a:close/>
                <a:moveTo>
                  <a:pt x="2941" y="1856"/>
                </a:moveTo>
                <a:lnTo>
                  <a:pt x="2939" y="1856"/>
                </a:lnTo>
                <a:lnTo>
                  <a:pt x="2891" y="1856"/>
                </a:lnTo>
                <a:lnTo>
                  <a:pt x="2891" y="1844"/>
                </a:lnTo>
                <a:lnTo>
                  <a:pt x="2939" y="1844"/>
                </a:lnTo>
                <a:lnTo>
                  <a:pt x="2941" y="1856"/>
                </a:lnTo>
                <a:close/>
                <a:moveTo>
                  <a:pt x="2941" y="1856"/>
                </a:moveTo>
                <a:lnTo>
                  <a:pt x="2941" y="1856"/>
                </a:lnTo>
                <a:lnTo>
                  <a:pt x="2939" y="1856"/>
                </a:lnTo>
                <a:lnTo>
                  <a:pt x="2941" y="1856"/>
                </a:lnTo>
                <a:close/>
                <a:moveTo>
                  <a:pt x="2941" y="1856"/>
                </a:moveTo>
                <a:lnTo>
                  <a:pt x="2939" y="1850"/>
                </a:lnTo>
                <a:lnTo>
                  <a:pt x="2941" y="1856"/>
                </a:lnTo>
                <a:close/>
                <a:moveTo>
                  <a:pt x="2941" y="1856"/>
                </a:moveTo>
                <a:lnTo>
                  <a:pt x="2941" y="1856"/>
                </a:lnTo>
                <a:lnTo>
                  <a:pt x="2939" y="1856"/>
                </a:lnTo>
                <a:lnTo>
                  <a:pt x="2941" y="1856"/>
                </a:lnTo>
                <a:close/>
                <a:moveTo>
                  <a:pt x="2983" y="1844"/>
                </a:moveTo>
                <a:lnTo>
                  <a:pt x="2983" y="1844"/>
                </a:lnTo>
                <a:lnTo>
                  <a:pt x="2941" y="1856"/>
                </a:lnTo>
                <a:lnTo>
                  <a:pt x="2939" y="1844"/>
                </a:lnTo>
                <a:lnTo>
                  <a:pt x="2982" y="1833"/>
                </a:lnTo>
                <a:lnTo>
                  <a:pt x="2983" y="1844"/>
                </a:lnTo>
                <a:close/>
                <a:moveTo>
                  <a:pt x="2983" y="1844"/>
                </a:moveTo>
                <a:lnTo>
                  <a:pt x="2983" y="1844"/>
                </a:lnTo>
                <a:close/>
                <a:moveTo>
                  <a:pt x="3031" y="1819"/>
                </a:moveTo>
                <a:lnTo>
                  <a:pt x="3031" y="1831"/>
                </a:lnTo>
                <a:lnTo>
                  <a:pt x="2983" y="1844"/>
                </a:lnTo>
                <a:lnTo>
                  <a:pt x="2982" y="1833"/>
                </a:lnTo>
                <a:lnTo>
                  <a:pt x="3031" y="1819"/>
                </a:lnTo>
                <a:close/>
                <a:moveTo>
                  <a:pt x="3031" y="1819"/>
                </a:moveTo>
                <a:lnTo>
                  <a:pt x="3031" y="1819"/>
                </a:lnTo>
                <a:close/>
                <a:moveTo>
                  <a:pt x="3031" y="1831"/>
                </a:moveTo>
                <a:lnTo>
                  <a:pt x="3031" y="1825"/>
                </a:lnTo>
                <a:lnTo>
                  <a:pt x="3031" y="1831"/>
                </a:lnTo>
                <a:close/>
                <a:moveTo>
                  <a:pt x="3031" y="1819"/>
                </a:moveTo>
                <a:lnTo>
                  <a:pt x="3031" y="1819"/>
                </a:lnTo>
                <a:close/>
                <a:moveTo>
                  <a:pt x="3076" y="1831"/>
                </a:moveTo>
                <a:lnTo>
                  <a:pt x="3074" y="1831"/>
                </a:lnTo>
                <a:lnTo>
                  <a:pt x="3031" y="1831"/>
                </a:lnTo>
                <a:lnTo>
                  <a:pt x="3031" y="1819"/>
                </a:lnTo>
                <a:lnTo>
                  <a:pt x="3074" y="1819"/>
                </a:lnTo>
                <a:lnTo>
                  <a:pt x="3076" y="1831"/>
                </a:lnTo>
                <a:close/>
                <a:moveTo>
                  <a:pt x="3076" y="1831"/>
                </a:moveTo>
                <a:lnTo>
                  <a:pt x="3074" y="1831"/>
                </a:lnTo>
                <a:lnTo>
                  <a:pt x="3076" y="1831"/>
                </a:lnTo>
                <a:close/>
                <a:moveTo>
                  <a:pt x="3122" y="1810"/>
                </a:moveTo>
                <a:lnTo>
                  <a:pt x="3123" y="1819"/>
                </a:lnTo>
                <a:lnTo>
                  <a:pt x="3076" y="1831"/>
                </a:lnTo>
                <a:lnTo>
                  <a:pt x="3074" y="1819"/>
                </a:lnTo>
                <a:lnTo>
                  <a:pt x="3122" y="1810"/>
                </a:lnTo>
                <a:close/>
                <a:moveTo>
                  <a:pt x="3122" y="1810"/>
                </a:moveTo>
                <a:lnTo>
                  <a:pt x="3122" y="1810"/>
                </a:lnTo>
                <a:close/>
                <a:moveTo>
                  <a:pt x="3123" y="1819"/>
                </a:moveTo>
                <a:lnTo>
                  <a:pt x="3123" y="1814"/>
                </a:lnTo>
                <a:lnTo>
                  <a:pt x="3123" y="1819"/>
                </a:lnTo>
                <a:close/>
                <a:moveTo>
                  <a:pt x="3122" y="1810"/>
                </a:moveTo>
                <a:lnTo>
                  <a:pt x="3122" y="1810"/>
                </a:lnTo>
                <a:close/>
                <a:moveTo>
                  <a:pt x="3171" y="1798"/>
                </a:moveTo>
                <a:lnTo>
                  <a:pt x="3173" y="1810"/>
                </a:lnTo>
                <a:lnTo>
                  <a:pt x="3123" y="1819"/>
                </a:lnTo>
                <a:lnTo>
                  <a:pt x="3122" y="1810"/>
                </a:lnTo>
                <a:lnTo>
                  <a:pt x="3171" y="1798"/>
                </a:lnTo>
                <a:close/>
                <a:moveTo>
                  <a:pt x="3171" y="1798"/>
                </a:moveTo>
                <a:lnTo>
                  <a:pt x="3171" y="1798"/>
                </a:lnTo>
                <a:close/>
                <a:moveTo>
                  <a:pt x="3214" y="1810"/>
                </a:moveTo>
                <a:lnTo>
                  <a:pt x="3214" y="1810"/>
                </a:lnTo>
                <a:lnTo>
                  <a:pt x="3171" y="1810"/>
                </a:lnTo>
                <a:lnTo>
                  <a:pt x="3171" y="1798"/>
                </a:lnTo>
                <a:lnTo>
                  <a:pt x="3214" y="1798"/>
                </a:lnTo>
                <a:lnTo>
                  <a:pt x="3214" y="1810"/>
                </a:lnTo>
                <a:close/>
                <a:moveTo>
                  <a:pt x="3214" y="1810"/>
                </a:moveTo>
                <a:lnTo>
                  <a:pt x="3214" y="1810"/>
                </a:lnTo>
                <a:close/>
                <a:moveTo>
                  <a:pt x="3214" y="1810"/>
                </a:moveTo>
                <a:lnTo>
                  <a:pt x="3214" y="1804"/>
                </a:lnTo>
                <a:lnTo>
                  <a:pt x="3214" y="1810"/>
                </a:lnTo>
                <a:close/>
                <a:moveTo>
                  <a:pt x="3214" y="1810"/>
                </a:moveTo>
                <a:lnTo>
                  <a:pt x="3214" y="1810"/>
                </a:lnTo>
                <a:close/>
                <a:moveTo>
                  <a:pt x="3256" y="1787"/>
                </a:moveTo>
                <a:lnTo>
                  <a:pt x="3256" y="1798"/>
                </a:lnTo>
                <a:lnTo>
                  <a:pt x="3214" y="1810"/>
                </a:lnTo>
                <a:lnTo>
                  <a:pt x="3214" y="1798"/>
                </a:lnTo>
                <a:lnTo>
                  <a:pt x="3256" y="1787"/>
                </a:lnTo>
                <a:close/>
                <a:moveTo>
                  <a:pt x="3306" y="1785"/>
                </a:moveTo>
                <a:lnTo>
                  <a:pt x="3256" y="1798"/>
                </a:lnTo>
                <a:lnTo>
                  <a:pt x="3256" y="1787"/>
                </a:lnTo>
                <a:lnTo>
                  <a:pt x="3304" y="1773"/>
                </a:lnTo>
                <a:lnTo>
                  <a:pt x="3306" y="1785"/>
                </a:lnTo>
                <a:close/>
                <a:moveTo>
                  <a:pt x="3306" y="1785"/>
                </a:moveTo>
                <a:lnTo>
                  <a:pt x="3306" y="1779"/>
                </a:lnTo>
                <a:lnTo>
                  <a:pt x="3306" y="1785"/>
                </a:lnTo>
                <a:close/>
                <a:moveTo>
                  <a:pt x="3346" y="1762"/>
                </a:moveTo>
                <a:lnTo>
                  <a:pt x="3348" y="1773"/>
                </a:lnTo>
                <a:lnTo>
                  <a:pt x="3306" y="1785"/>
                </a:lnTo>
                <a:lnTo>
                  <a:pt x="3304" y="1773"/>
                </a:lnTo>
                <a:lnTo>
                  <a:pt x="3346" y="1762"/>
                </a:lnTo>
                <a:close/>
                <a:moveTo>
                  <a:pt x="3346" y="1762"/>
                </a:moveTo>
                <a:lnTo>
                  <a:pt x="3346" y="1762"/>
                </a:lnTo>
                <a:close/>
                <a:moveTo>
                  <a:pt x="3388" y="1773"/>
                </a:moveTo>
                <a:lnTo>
                  <a:pt x="3388" y="1773"/>
                </a:lnTo>
                <a:lnTo>
                  <a:pt x="3346" y="1773"/>
                </a:lnTo>
                <a:lnTo>
                  <a:pt x="3346" y="1762"/>
                </a:lnTo>
                <a:lnTo>
                  <a:pt x="3388" y="1762"/>
                </a:lnTo>
                <a:lnTo>
                  <a:pt x="3388" y="1773"/>
                </a:lnTo>
                <a:close/>
                <a:moveTo>
                  <a:pt x="3388" y="1773"/>
                </a:moveTo>
                <a:lnTo>
                  <a:pt x="3388" y="1773"/>
                </a:lnTo>
                <a:close/>
                <a:moveTo>
                  <a:pt x="3388" y="1773"/>
                </a:moveTo>
                <a:lnTo>
                  <a:pt x="3388" y="1768"/>
                </a:lnTo>
                <a:lnTo>
                  <a:pt x="3388" y="1773"/>
                </a:lnTo>
                <a:close/>
                <a:moveTo>
                  <a:pt x="3388" y="1773"/>
                </a:moveTo>
                <a:lnTo>
                  <a:pt x="3388" y="1773"/>
                </a:lnTo>
                <a:close/>
                <a:moveTo>
                  <a:pt x="3430" y="1750"/>
                </a:moveTo>
                <a:lnTo>
                  <a:pt x="3432" y="1762"/>
                </a:lnTo>
                <a:lnTo>
                  <a:pt x="3388" y="1773"/>
                </a:lnTo>
                <a:lnTo>
                  <a:pt x="3388" y="1762"/>
                </a:lnTo>
                <a:lnTo>
                  <a:pt x="3430" y="1750"/>
                </a:lnTo>
                <a:close/>
                <a:moveTo>
                  <a:pt x="3430" y="1750"/>
                </a:moveTo>
                <a:lnTo>
                  <a:pt x="3430" y="1750"/>
                </a:lnTo>
                <a:close/>
                <a:moveTo>
                  <a:pt x="3480" y="1750"/>
                </a:moveTo>
                <a:lnTo>
                  <a:pt x="3480" y="1750"/>
                </a:lnTo>
                <a:lnTo>
                  <a:pt x="3432" y="1762"/>
                </a:lnTo>
                <a:lnTo>
                  <a:pt x="3430" y="1750"/>
                </a:lnTo>
                <a:lnTo>
                  <a:pt x="3480" y="1741"/>
                </a:lnTo>
                <a:lnTo>
                  <a:pt x="3480" y="1750"/>
                </a:lnTo>
                <a:close/>
                <a:moveTo>
                  <a:pt x="3480" y="1750"/>
                </a:moveTo>
                <a:lnTo>
                  <a:pt x="3480" y="1750"/>
                </a:lnTo>
                <a:close/>
                <a:moveTo>
                  <a:pt x="3480" y="1750"/>
                </a:moveTo>
                <a:lnTo>
                  <a:pt x="3480" y="1745"/>
                </a:lnTo>
                <a:lnTo>
                  <a:pt x="3480" y="1750"/>
                </a:lnTo>
                <a:close/>
                <a:moveTo>
                  <a:pt x="3480" y="1750"/>
                </a:moveTo>
                <a:lnTo>
                  <a:pt x="3480" y="1750"/>
                </a:lnTo>
                <a:close/>
                <a:moveTo>
                  <a:pt x="3523" y="1727"/>
                </a:moveTo>
                <a:lnTo>
                  <a:pt x="3523" y="1739"/>
                </a:lnTo>
                <a:lnTo>
                  <a:pt x="3480" y="1750"/>
                </a:lnTo>
                <a:lnTo>
                  <a:pt x="3478" y="1741"/>
                </a:lnTo>
                <a:lnTo>
                  <a:pt x="3523" y="1727"/>
                </a:lnTo>
                <a:close/>
                <a:moveTo>
                  <a:pt x="3523" y="1727"/>
                </a:moveTo>
                <a:lnTo>
                  <a:pt x="3523" y="1727"/>
                </a:lnTo>
                <a:close/>
                <a:moveTo>
                  <a:pt x="3565" y="1727"/>
                </a:moveTo>
                <a:lnTo>
                  <a:pt x="3565" y="1727"/>
                </a:lnTo>
                <a:lnTo>
                  <a:pt x="3523" y="1739"/>
                </a:lnTo>
                <a:lnTo>
                  <a:pt x="3523" y="1727"/>
                </a:lnTo>
                <a:lnTo>
                  <a:pt x="3565" y="1716"/>
                </a:lnTo>
                <a:lnTo>
                  <a:pt x="3565" y="1727"/>
                </a:lnTo>
                <a:close/>
                <a:moveTo>
                  <a:pt x="3565" y="1727"/>
                </a:moveTo>
                <a:lnTo>
                  <a:pt x="3565" y="1727"/>
                </a:lnTo>
                <a:close/>
                <a:moveTo>
                  <a:pt x="3565" y="1727"/>
                </a:moveTo>
                <a:lnTo>
                  <a:pt x="3565" y="1722"/>
                </a:lnTo>
                <a:lnTo>
                  <a:pt x="3565" y="1727"/>
                </a:lnTo>
                <a:close/>
                <a:moveTo>
                  <a:pt x="3565" y="1727"/>
                </a:moveTo>
                <a:lnTo>
                  <a:pt x="3565" y="1727"/>
                </a:lnTo>
                <a:close/>
                <a:moveTo>
                  <a:pt x="3599" y="1704"/>
                </a:moveTo>
                <a:lnTo>
                  <a:pt x="3599" y="1716"/>
                </a:lnTo>
                <a:lnTo>
                  <a:pt x="3565" y="1727"/>
                </a:lnTo>
                <a:lnTo>
                  <a:pt x="3565" y="1716"/>
                </a:lnTo>
                <a:lnTo>
                  <a:pt x="3599" y="1704"/>
                </a:lnTo>
                <a:close/>
                <a:moveTo>
                  <a:pt x="3599" y="1704"/>
                </a:moveTo>
                <a:lnTo>
                  <a:pt x="3599" y="1704"/>
                </a:lnTo>
                <a:close/>
                <a:moveTo>
                  <a:pt x="3641" y="1704"/>
                </a:moveTo>
                <a:lnTo>
                  <a:pt x="3641" y="1704"/>
                </a:lnTo>
                <a:lnTo>
                  <a:pt x="3599" y="1716"/>
                </a:lnTo>
                <a:lnTo>
                  <a:pt x="3599" y="1704"/>
                </a:lnTo>
                <a:lnTo>
                  <a:pt x="3641" y="1693"/>
                </a:lnTo>
                <a:lnTo>
                  <a:pt x="3641" y="1704"/>
                </a:lnTo>
                <a:close/>
                <a:moveTo>
                  <a:pt x="3641" y="1704"/>
                </a:moveTo>
                <a:lnTo>
                  <a:pt x="3641" y="1704"/>
                </a:lnTo>
                <a:close/>
                <a:moveTo>
                  <a:pt x="3641" y="1704"/>
                </a:moveTo>
                <a:lnTo>
                  <a:pt x="3641" y="1699"/>
                </a:lnTo>
                <a:lnTo>
                  <a:pt x="3641" y="1704"/>
                </a:lnTo>
                <a:close/>
                <a:moveTo>
                  <a:pt x="3641" y="1704"/>
                </a:moveTo>
                <a:lnTo>
                  <a:pt x="3641" y="1704"/>
                </a:lnTo>
                <a:close/>
                <a:moveTo>
                  <a:pt x="3684" y="1679"/>
                </a:moveTo>
                <a:lnTo>
                  <a:pt x="3684" y="1691"/>
                </a:lnTo>
                <a:lnTo>
                  <a:pt x="3641" y="1704"/>
                </a:lnTo>
                <a:lnTo>
                  <a:pt x="3641" y="1693"/>
                </a:lnTo>
                <a:lnTo>
                  <a:pt x="3684" y="1679"/>
                </a:lnTo>
                <a:close/>
                <a:moveTo>
                  <a:pt x="3684" y="1679"/>
                </a:moveTo>
                <a:lnTo>
                  <a:pt x="3684" y="1679"/>
                </a:lnTo>
                <a:close/>
                <a:moveTo>
                  <a:pt x="3726" y="1679"/>
                </a:moveTo>
                <a:lnTo>
                  <a:pt x="3726" y="1679"/>
                </a:lnTo>
                <a:lnTo>
                  <a:pt x="3684" y="1691"/>
                </a:lnTo>
                <a:lnTo>
                  <a:pt x="3684" y="1679"/>
                </a:lnTo>
                <a:lnTo>
                  <a:pt x="3726" y="1670"/>
                </a:lnTo>
                <a:lnTo>
                  <a:pt x="3726" y="1679"/>
                </a:lnTo>
                <a:close/>
                <a:moveTo>
                  <a:pt x="3726" y="1679"/>
                </a:moveTo>
                <a:lnTo>
                  <a:pt x="3726" y="1679"/>
                </a:lnTo>
                <a:close/>
                <a:moveTo>
                  <a:pt x="3726" y="1679"/>
                </a:moveTo>
                <a:lnTo>
                  <a:pt x="3726" y="1674"/>
                </a:lnTo>
                <a:lnTo>
                  <a:pt x="3726" y="1679"/>
                </a:lnTo>
                <a:close/>
                <a:moveTo>
                  <a:pt x="3726" y="1679"/>
                </a:moveTo>
                <a:lnTo>
                  <a:pt x="3726" y="1679"/>
                </a:lnTo>
                <a:close/>
                <a:moveTo>
                  <a:pt x="3760" y="1658"/>
                </a:moveTo>
                <a:lnTo>
                  <a:pt x="3760" y="1668"/>
                </a:lnTo>
                <a:lnTo>
                  <a:pt x="3726" y="1679"/>
                </a:lnTo>
                <a:lnTo>
                  <a:pt x="3726" y="1670"/>
                </a:lnTo>
                <a:lnTo>
                  <a:pt x="3760" y="1658"/>
                </a:lnTo>
                <a:close/>
                <a:moveTo>
                  <a:pt x="3760" y="1658"/>
                </a:moveTo>
                <a:lnTo>
                  <a:pt x="3760" y="1658"/>
                </a:lnTo>
                <a:close/>
                <a:moveTo>
                  <a:pt x="3805" y="1658"/>
                </a:moveTo>
                <a:lnTo>
                  <a:pt x="3805" y="1658"/>
                </a:lnTo>
                <a:lnTo>
                  <a:pt x="3760" y="1668"/>
                </a:lnTo>
                <a:lnTo>
                  <a:pt x="3760" y="1658"/>
                </a:lnTo>
                <a:lnTo>
                  <a:pt x="3803" y="1647"/>
                </a:lnTo>
                <a:lnTo>
                  <a:pt x="3805" y="1658"/>
                </a:lnTo>
                <a:close/>
                <a:moveTo>
                  <a:pt x="3805" y="1658"/>
                </a:moveTo>
                <a:lnTo>
                  <a:pt x="3805" y="1658"/>
                </a:lnTo>
                <a:close/>
                <a:moveTo>
                  <a:pt x="3805" y="1658"/>
                </a:moveTo>
                <a:lnTo>
                  <a:pt x="3803" y="1653"/>
                </a:lnTo>
                <a:lnTo>
                  <a:pt x="3805" y="1658"/>
                </a:lnTo>
                <a:close/>
                <a:moveTo>
                  <a:pt x="3805" y="1658"/>
                </a:moveTo>
                <a:lnTo>
                  <a:pt x="3805" y="1658"/>
                </a:lnTo>
                <a:close/>
                <a:moveTo>
                  <a:pt x="3845" y="1622"/>
                </a:moveTo>
                <a:lnTo>
                  <a:pt x="3847" y="1633"/>
                </a:lnTo>
                <a:lnTo>
                  <a:pt x="3805" y="1658"/>
                </a:lnTo>
                <a:lnTo>
                  <a:pt x="3803" y="1647"/>
                </a:lnTo>
                <a:lnTo>
                  <a:pt x="3845" y="1622"/>
                </a:lnTo>
                <a:close/>
                <a:moveTo>
                  <a:pt x="3845" y="1622"/>
                </a:moveTo>
                <a:lnTo>
                  <a:pt x="3845" y="1622"/>
                </a:lnTo>
                <a:close/>
                <a:moveTo>
                  <a:pt x="3879" y="1610"/>
                </a:moveTo>
                <a:lnTo>
                  <a:pt x="3881" y="1622"/>
                </a:lnTo>
                <a:lnTo>
                  <a:pt x="3845" y="1633"/>
                </a:lnTo>
                <a:lnTo>
                  <a:pt x="3845" y="1622"/>
                </a:lnTo>
                <a:lnTo>
                  <a:pt x="3879" y="1610"/>
                </a:lnTo>
                <a:close/>
                <a:moveTo>
                  <a:pt x="3881" y="1622"/>
                </a:moveTo>
                <a:lnTo>
                  <a:pt x="3879" y="1616"/>
                </a:lnTo>
                <a:lnTo>
                  <a:pt x="3881" y="1622"/>
                </a:lnTo>
                <a:close/>
                <a:moveTo>
                  <a:pt x="3914" y="1601"/>
                </a:moveTo>
                <a:lnTo>
                  <a:pt x="3916" y="1610"/>
                </a:lnTo>
                <a:lnTo>
                  <a:pt x="3881" y="1622"/>
                </a:lnTo>
                <a:lnTo>
                  <a:pt x="3879" y="1610"/>
                </a:lnTo>
                <a:lnTo>
                  <a:pt x="3914" y="1601"/>
                </a:lnTo>
                <a:close/>
                <a:moveTo>
                  <a:pt x="3914" y="1601"/>
                </a:moveTo>
                <a:lnTo>
                  <a:pt x="3914" y="1601"/>
                </a:lnTo>
                <a:close/>
                <a:moveTo>
                  <a:pt x="3958" y="1599"/>
                </a:moveTo>
                <a:lnTo>
                  <a:pt x="3958" y="1599"/>
                </a:lnTo>
                <a:lnTo>
                  <a:pt x="3916" y="1610"/>
                </a:lnTo>
                <a:lnTo>
                  <a:pt x="3914" y="1601"/>
                </a:lnTo>
                <a:lnTo>
                  <a:pt x="3956" y="1589"/>
                </a:lnTo>
                <a:lnTo>
                  <a:pt x="3958" y="1599"/>
                </a:lnTo>
                <a:close/>
                <a:moveTo>
                  <a:pt x="3958" y="1599"/>
                </a:moveTo>
                <a:lnTo>
                  <a:pt x="3958" y="1599"/>
                </a:lnTo>
                <a:close/>
                <a:moveTo>
                  <a:pt x="3958" y="1599"/>
                </a:moveTo>
                <a:lnTo>
                  <a:pt x="3956" y="1595"/>
                </a:lnTo>
                <a:lnTo>
                  <a:pt x="3958" y="1599"/>
                </a:lnTo>
                <a:close/>
                <a:moveTo>
                  <a:pt x="3958" y="1599"/>
                </a:moveTo>
                <a:lnTo>
                  <a:pt x="3958" y="1599"/>
                </a:lnTo>
                <a:close/>
                <a:moveTo>
                  <a:pt x="3993" y="1587"/>
                </a:moveTo>
                <a:lnTo>
                  <a:pt x="3993" y="1587"/>
                </a:lnTo>
                <a:lnTo>
                  <a:pt x="3958" y="1599"/>
                </a:lnTo>
                <a:lnTo>
                  <a:pt x="3956" y="1589"/>
                </a:lnTo>
                <a:lnTo>
                  <a:pt x="3991" y="1576"/>
                </a:lnTo>
                <a:lnTo>
                  <a:pt x="3993" y="1587"/>
                </a:lnTo>
                <a:close/>
                <a:moveTo>
                  <a:pt x="3993" y="1587"/>
                </a:moveTo>
                <a:lnTo>
                  <a:pt x="3993" y="1587"/>
                </a:lnTo>
                <a:close/>
                <a:moveTo>
                  <a:pt x="3993" y="1587"/>
                </a:moveTo>
                <a:lnTo>
                  <a:pt x="3993" y="1581"/>
                </a:lnTo>
                <a:lnTo>
                  <a:pt x="3993" y="1587"/>
                </a:lnTo>
                <a:close/>
                <a:moveTo>
                  <a:pt x="3993" y="1587"/>
                </a:moveTo>
                <a:lnTo>
                  <a:pt x="3993" y="1587"/>
                </a:lnTo>
                <a:close/>
                <a:moveTo>
                  <a:pt x="4027" y="1553"/>
                </a:moveTo>
                <a:lnTo>
                  <a:pt x="4029" y="1564"/>
                </a:lnTo>
                <a:lnTo>
                  <a:pt x="3993" y="1587"/>
                </a:lnTo>
                <a:lnTo>
                  <a:pt x="3991" y="1576"/>
                </a:lnTo>
                <a:lnTo>
                  <a:pt x="4027" y="1553"/>
                </a:lnTo>
                <a:close/>
                <a:moveTo>
                  <a:pt x="4027" y="1553"/>
                </a:moveTo>
                <a:lnTo>
                  <a:pt x="4027" y="1553"/>
                </a:lnTo>
                <a:close/>
                <a:moveTo>
                  <a:pt x="4064" y="1553"/>
                </a:moveTo>
                <a:lnTo>
                  <a:pt x="4064" y="1553"/>
                </a:lnTo>
                <a:lnTo>
                  <a:pt x="4029" y="1564"/>
                </a:lnTo>
                <a:lnTo>
                  <a:pt x="4027" y="1553"/>
                </a:lnTo>
                <a:lnTo>
                  <a:pt x="4062" y="1541"/>
                </a:lnTo>
                <a:lnTo>
                  <a:pt x="4064" y="1553"/>
                </a:lnTo>
                <a:close/>
                <a:moveTo>
                  <a:pt x="4064" y="1553"/>
                </a:moveTo>
                <a:lnTo>
                  <a:pt x="4064" y="1553"/>
                </a:lnTo>
                <a:close/>
                <a:moveTo>
                  <a:pt x="4064" y="1553"/>
                </a:moveTo>
                <a:lnTo>
                  <a:pt x="4064" y="1547"/>
                </a:lnTo>
                <a:lnTo>
                  <a:pt x="4064" y="1553"/>
                </a:lnTo>
                <a:close/>
                <a:moveTo>
                  <a:pt x="4064" y="1553"/>
                </a:moveTo>
                <a:lnTo>
                  <a:pt x="4064" y="1553"/>
                </a:lnTo>
                <a:close/>
                <a:moveTo>
                  <a:pt x="4096" y="1530"/>
                </a:moveTo>
                <a:lnTo>
                  <a:pt x="4098" y="1539"/>
                </a:lnTo>
                <a:lnTo>
                  <a:pt x="4064" y="1553"/>
                </a:lnTo>
                <a:lnTo>
                  <a:pt x="4062" y="1541"/>
                </a:lnTo>
                <a:lnTo>
                  <a:pt x="4096" y="1530"/>
                </a:lnTo>
                <a:close/>
                <a:moveTo>
                  <a:pt x="4096" y="1530"/>
                </a:moveTo>
                <a:lnTo>
                  <a:pt x="4096" y="1530"/>
                </a:lnTo>
                <a:close/>
                <a:moveTo>
                  <a:pt x="4135" y="1528"/>
                </a:moveTo>
                <a:lnTo>
                  <a:pt x="4133" y="1528"/>
                </a:lnTo>
                <a:lnTo>
                  <a:pt x="4098" y="1539"/>
                </a:lnTo>
                <a:lnTo>
                  <a:pt x="4096" y="1530"/>
                </a:lnTo>
                <a:lnTo>
                  <a:pt x="4133" y="1518"/>
                </a:lnTo>
                <a:lnTo>
                  <a:pt x="4135" y="1528"/>
                </a:lnTo>
                <a:close/>
                <a:moveTo>
                  <a:pt x="4135" y="1528"/>
                </a:moveTo>
                <a:lnTo>
                  <a:pt x="4133" y="1528"/>
                </a:lnTo>
                <a:lnTo>
                  <a:pt x="4135" y="1528"/>
                </a:lnTo>
                <a:close/>
                <a:moveTo>
                  <a:pt x="4135" y="1528"/>
                </a:moveTo>
                <a:lnTo>
                  <a:pt x="4133" y="1524"/>
                </a:lnTo>
                <a:lnTo>
                  <a:pt x="4135" y="1528"/>
                </a:lnTo>
                <a:close/>
                <a:moveTo>
                  <a:pt x="4135" y="1528"/>
                </a:moveTo>
                <a:lnTo>
                  <a:pt x="4133" y="1528"/>
                </a:lnTo>
                <a:lnTo>
                  <a:pt x="4135" y="1528"/>
                </a:lnTo>
                <a:close/>
                <a:moveTo>
                  <a:pt x="4160" y="1495"/>
                </a:moveTo>
                <a:lnTo>
                  <a:pt x="4161" y="1507"/>
                </a:lnTo>
                <a:lnTo>
                  <a:pt x="4135" y="1528"/>
                </a:lnTo>
                <a:lnTo>
                  <a:pt x="4131" y="1518"/>
                </a:lnTo>
                <a:lnTo>
                  <a:pt x="4160" y="1495"/>
                </a:lnTo>
                <a:close/>
                <a:moveTo>
                  <a:pt x="4160" y="1495"/>
                </a:moveTo>
                <a:lnTo>
                  <a:pt x="4160" y="1495"/>
                </a:lnTo>
                <a:close/>
                <a:moveTo>
                  <a:pt x="4196" y="1493"/>
                </a:moveTo>
                <a:lnTo>
                  <a:pt x="4196" y="1493"/>
                </a:lnTo>
                <a:lnTo>
                  <a:pt x="4161" y="1507"/>
                </a:lnTo>
                <a:lnTo>
                  <a:pt x="4160" y="1495"/>
                </a:lnTo>
                <a:lnTo>
                  <a:pt x="4194" y="1482"/>
                </a:lnTo>
                <a:lnTo>
                  <a:pt x="4196" y="1493"/>
                </a:lnTo>
                <a:close/>
                <a:moveTo>
                  <a:pt x="4196" y="1493"/>
                </a:moveTo>
                <a:lnTo>
                  <a:pt x="4196" y="1493"/>
                </a:lnTo>
                <a:close/>
                <a:moveTo>
                  <a:pt x="4196" y="1493"/>
                </a:moveTo>
                <a:lnTo>
                  <a:pt x="4196" y="1487"/>
                </a:lnTo>
                <a:lnTo>
                  <a:pt x="4196" y="1493"/>
                </a:lnTo>
                <a:close/>
                <a:moveTo>
                  <a:pt x="4196" y="1493"/>
                </a:moveTo>
                <a:lnTo>
                  <a:pt x="4196" y="1493"/>
                </a:lnTo>
                <a:close/>
                <a:moveTo>
                  <a:pt x="4230" y="1461"/>
                </a:moveTo>
                <a:lnTo>
                  <a:pt x="4232" y="1470"/>
                </a:lnTo>
                <a:lnTo>
                  <a:pt x="4196" y="1493"/>
                </a:lnTo>
                <a:lnTo>
                  <a:pt x="4194" y="1482"/>
                </a:lnTo>
                <a:lnTo>
                  <a:pt x="4229" y="1461"/>
                </a:lnTo>
                <a:lnTo>
                  <a:pt x="4230" y="1461"/>
                </a:lnTo>
                <a:close/>
                <a:moveTo>
                  <a:pt x="4229" y="1461"/>
                </a:moveTo>
                <a:lnTo>
                  <a:pt x="4230" y="1461"/>
                </a:lnTo>
                <a:lnTo>
                  <a:pt x="4229" y="1461"/>
                </a:lnTo>
                <a:close/>
                <a:moveTo>
                  <a:pt x="4259" y="1459"/>
                </a:moveTo>
                <a:lnTo>
                  <a:pt x="4259" y="1459"/>
                </a:lnTo>
                <a:lnTo>
                  <a:pt x="4230" y="1470"/>
                </a:lnTo>
                <a:lnTo>
                  <a:pt x="4230" y="1461"/>
                </a:lnTo>
                <a:lnTo>
                  <a:pt x="4257" y="1449"/>
                </a:lnTo>
                <a:lnTo>
                  <a:pt x="4259" y="1459"/>
                </a:lnTo>
                <a:close/>
                <a:moveTo>
                  <a:pt x="4259" y="1459"/>
                </a:moveTo>
                <a:lnTo>
                  <a:pt x="4259" y="1459"/>
                </a:lnTo>
                <a:close/>
                <a:moveTo>
                  <a:pt x="4259" y="1459"/>
                </a:moveTo>
                <a:lnTo>
                  <a:pt x="4259" y="1455"/>
                </a:lnTo>
                <a:lnTo>
                  <a:pt x="4259" y="1459"/>
                </a:lnTo>
                <a:close/>
                <a:moveTo>
                  <a:pt x="4259" y="1459"/>
                </a:moveTo>
                <a:lnTo>
                  <a:pt x="4259" y="1459"/>
                </a:lnTo>
                <a:close/>
                <a:moveTo>
                  <a:pt x="4288" y="1445"/>
                </a:moveTo>
                <a:lnTo>
                  <a:pt x="4288" y="1447"/>
                </a:lnTo>
                <a:lnTo>
                  <a:pt x="4259" y="1459"/>
                </a:lnTo>
                <a:lnTo>
                  <a:pt x="4257" y="1449"/>
                </a:lnTo>
                <a:lnTo>
                  <a:pt x="4286" y="1436"/>
                </a:lnTo>
                <a:lnTo>
                  <a:pt x="4288" y="1445"/>
                </a:lnTo>
                <a:close/>
                <a:moveTo>
                  <a:pt x="4288" y="1445"/>
                </a:moveTo>
                <a:lnTo>
                  <a:pt x="4288" y="1447"/>
                </a:lnTo>
                <a:lnTo>
                  <a:pt x="4288" y="1445"/>
                </a:lnTo>
                <a:close/>
                <a:moveTo>
                  <a:pt x="4321" y="1413"/>
                </a:moveTo>
                <a:lnTo>
                  <a:pt x="4323" y="1424"/>
                </a:lnTo>
                <a:lnTo>
                  <a:pt x="4288" y="1445"/>
                </a:lnTo>
                <a:lnTo>
                  <a:pt x="4286" y="1436"/>
                </a:lnTo>
                <a:lnTo>
                  <a:pt x="4321" y="1413"/>
                </a:lnTo>
                <a:close/>
                <a:moveTo>
                  <a:pt x="4321" y="1413"/>
                </a:moveTo>
                <a:lnTo>
                  <a:pt x="4321" y="1413"/>
                </a:lnTo>
                <a:close/>
                <a:moveTo>
                  <a:pt x="4323" y="1424"/>
                </a:moveTo>
                <a:lnTo>
                  <a:pt x="4323" y="1418"/>
                </a:lnTo>
                <a:lnTo>
                  <a:pt x="4323" y="1424"/>
                </a:lnTo>
                <a:close/>
                <a:moveTo>
                  <a:pt x="4321" y="1413"/>
                </a:moveTo>
                <a:lnTo>
                  <a:pt x="4321" y="1413"/>
                </a:lnTo>
                <a:close/>
                <a:moveTo>
                  <a:pt x="4351" y="1413"/>
                </a:moveTo>
                <a:lnTo>
                  <a:pt x="4351" y="1413"/>
                </a:lnTo>
                <a:lnTo>
                  <a:pt x="4323" y="1424"/>
                </a:lnTo>
                <a:lnTo>
                  <a:pt x="4321" y="1413"/>
                </a:lnTo>
                <a:lnTo>
                  <a:pt x="4349" y="1401"/>
                </a:lnTo>
                <a:lnTo>
                  <a:pt x="4351" y="1413"/>
                </a:lnTo>
                <a:close/>
                <a:moveTo>
                  <a:pt x="4351" y="1413"/>
                </a:moveTo>
                <a:lnTo>
                  <a:pt x="4351" y="1413"/>
                </a:lnTo>
                <a:close/>
                <a:moveTo>
                  <a:pt x="4378" y="1378"/>
                </a:moveTo>
                <a:lnTo>
                  <a:pt x="4380" y="1388"/>
                </a:lnTo>
                <a:lnTo>
                  <a:pt x="4351" y="1413"/>
                </a:lnTo>
                <a:lnTo>
                  <a:pt x="4349" y="1403"/>
                </a:lnTo>
                <a:lnTo>
                  <a:pt x="4376" y="1378"/>
                </a:lnTo>
                <a:lnTo>
                  <a:pt x="4378" y="1378"/>
                </a:lnTo>
                <a:close/>
                <a:moveTo>
                  <a:pt x="4376" y="1378"/>
                </a:moveTo>
                <a:lnTo>
                  <a:pt x="4376" y="1378"/>
                </a:lnTo>
                <a:lnTo>
                  <a:pt x="4378" y="1378"/>
                </a:lnTo>
                <a:lnTo>
                  <a:pt x="4376" y="1378"/>
                </a:lnTo>
                <a:close/>
                <a:moveTo>
                  <a:pt x="4378" y="1388"/>
                </a:moveTo>
                <a:lnTo>
                  <a:pt x="4378" y="1384"/>
                </a:lnTo>
                <a:lnTo>
                  <a:pt x="4378" y="1388"/>
                </a:lnTo>
                <a:close/>
                <a:moveTo>
                  <a:pt x="4376" y="1378"/>
                </a:moveTo>
                <a:lnTo>
                  <a:pt x="4376" y="1378"/>
                </a:lnTo>
                <a:lnTo>
                  <a:pt x="4378" y="1378"/>
                </a:lnTo>
                <a:lnTo>
                  <a:pt x="4376" y="1378"/>
                </a:lnTo>
                <a:close/>
                <a:moveTo>
                  <a:pt x="4409" y="1376"/>
                </a:moveTo>
                <a:lnTo>
                  <a:pt x="4407" y="1378"/>
                </a:lnTo>
                <a:lnTo>
                  <a:pt x="4378" y="1388"/>
                </a:lnTo>
                <a:lnTo>
                  <a:pt x="4378" y="1378"/>
                </a:lnTo>
                <a:lnTo>
                  <a:pt x="4405" y="1367"/>
                </a:lnTo>
                <a:lnTo>
                  <a:pt x="4409" y="1376"/>
                </a:lnTo>
                <a:close/>
                <a:moveTo>
                  <a:pt x="4409" y="1376"/>
                </a:moveTo>
                <a:lnTo>
                  <a:pt x="4407" y="1376"/>
                </a:lnTo>
                <a:lnTo>
                  <a:pt x="4407" y="1378"/>
                </a:lnTo>
                <a:lnTo>
                  <a:pt x="4409" y="1376"/>
                </a:lnTo>
                <a:close/>
                <a:moveTo>
                  <a:pt x="4432" y="1342"/>
                </a:moveTo>
                <a:lnTo>
                  <a:pt x="4436" y="1353"/>
                </a:lnTo>
                <a:lnTo>
                  <a:pt x="4409" y="1376"/>
                </a:lnTo>
                <a:lnTo>
                  <a:pt x="4405" y="1367"/>
                </a:lnTo>
                <a:lnTo>
                  <a:pt x="4432" y="1342"/>
                </a:lnTo>
                <a:close/>
                <a:moveTo>
                  <a:pt x="4432" y="1342"/>
                </a:moveTo>
                <a:lnTo>
                  <a:pt x="4432" y="1342"/>
                </a:lnTo>
                <a:close/>
                <a:moveTo>
                  <a:pt x="4434" y="1353"/>
                </a:moveTo>
                <a:lnTo>
                  <a:pt x="4434" y="1347"/>
                </a:lnTo>
                <a:lnTo>
                  <a:pt x="4434" y="1353"/>
                </a:lnTo>
                <a:close/>
                <a:moveTo>
                  <a:pt x="4432" y="1342"/>
                </a:moveTo>
                <a:lnTo>
                  <a:pt x="4432" y="1342"/>
                </a:lnTo>
                <a:close/>
                <a:moveTo>
                  <a:pt x="4463" y="1342"/>
                </a:moveTo>
                <a:lnTo>
                  <a:pt x="4463" y="1342"/>
                </a:lnTo>
                <a:lnTo>
                  <a:pt x="4434" y="1353"/>
                </a:lnTo>
                <a:lnTo>
                  <a:pt x="4432" y="1342"/>
                </a:lnTo>
                <a:lnTo>
                  <a:pt x="4461" y="1330"/>
                </a:lnTo>
                <a:lnTo>
                  <a:pt x="4463" y="1342"/>
                </a:lnTo>
                <a:close/>
                <a:moveTo>
                  <a:pt x="4463" y="1342"/>
                </a:moveTo>
                <a:lnTo>
                  <a:pt x="4463" y="1342"/>
                </a:lnTo>
                <a:close/>
                <a:moveTo>
                  <a:pt x="4482" y="1309"/>
                </a:moveTo>
                <a:lnTo>
                  <a:pt x="4486" y="1319"/>
                </a:lnTo>
                <a:lnTo>
                  <a:pt x="4463" y="1342"/>
                </a:lnTo>
                <a:lnTo>
                  <a:pt x="4461" y="1332"/>
                </a:lnTo>
                <a:lnTo>
                  <a:pt x="4482" y="1309"/>
                </a:lnTo>
                <a:close/>
                <a:moveTo>
                  <a:pt x="4482" y="1309"/>
                </a:moveTo>
                <a:lnTo>
                  <a:pt x="4482" y="1309"/>
                </a:lnTo>
                <a:close/>
                <a:moveTo>
                  <a:pt x="4484" y="1319"/>
                </a:moveTo>
                <a:lnTo>
                  <a:pt x="4484" y="1315"/>
                </a:lnTo>
                <a:lnTo>
                  <a:pt x="4484" y="1319"/>
                </a:lnTo>
                <a:close/>
                <a:moveTo>
                  <a:pt x="4482" y="1309"/>
                </a:moveTo>
                <a:lnTo>
                  <a:pt x="4482" y="1309"/>
                </a:lnTo>
                <a:close/>
                <a:moveTo>
                  <a:pt x="4514" y="1303"/>
                </a:moveTo>
                <a:lnTo>
                  <a:pt x="4513" y="1309"/>
                </a:lnTo>
                <a:lnTo>
                  <a:pt x="4484" y="1319"/>
                </a:lnTo>
                <a:lnTo>
                  <a:pt x="4482" y="1309"/>
                </a:lnTo>
                <a:lnTo>
                  <a:pt x="4511" y="1297"/>
                </a:lnTo>
                <a:lnTo>
                  <a:pt x="4514" y="1303"/>
                </a:lnTo>
                <a:close/>
                <a:moveTo>
                  <a:pt x="4514" y="1303"/>
                </a:moveTo>
                <a:lnTo>
                  <a:pt x="4514" y="1307"/>
                </a:lnTo>
                <a:lnTo>
                  <a:pt x="4513" y="1309"/>
                </a:lnTo>
                <a:lnTo>
                  <a:pt x="4514" y="1303"/>
                </a:lnTo>
                <a:close/>
                <a:moveTo>
                  <a:pt x="4511" y="2"/>
                </a:moveTo>
                <a:lnTo>
                  <a:pt x="4514" y="8"/>
                </a:lnTo>
                <a:lnTo>
                  <a:pt x="4514" y="1303"/>
                </a:lnTo>
                <a:lnTo>
                  <a:pt x="4509" y="1303"/>
                </a:lnTo>
                <a:lnTo>
                  <a:pt x="4509" y="8"/>
                </a:lnTo>
                <a:lnTo>
                  <a:pt x="4511" y="2"/>
                </a:lnTo>
                <a:close/>
                <a:moveTo>
                  <a:pt x="4511" y="2"/>
                </a:moveTo>
                <a:lnTo>
                  <a:pt x="4514" y="0"/>
                </a:lnTo>
                <a:lnTo>
                  <a:pt x="4514" y="8"/>
                </a:lnTo>
                <a:lnTo>
                  <a:pt x="4511" y="2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1" name="Freeform 73"/>
          <p:cNvSpPr/>
          <p:nvPr/>
        </p:nvSpPr>
        <p:spPr bwMode="auto">
          <a:xfrm>
            <a:off x="1319213" y="2589213"/>
            <a:ext cx="7158037" cy="1939925"/>
          </a:xfrm>
          <a:custGeom>
            <a:gdLst>
              <a:gd name="T0" fmla="*/ 2147483647 w 4509"/>
              <a:gd name="T1" fmla="*/ 2147483647 h 1222"/>
              <a:gd name="T2" fmla="*/ 2147483647 w 4509"/>
              <a:gd name="T3" fmla="*/ 2147483647 h 1222"/>
              <a:gd name="T4" fmla="*/ 2147483647 w 4509"/>
              <a:gd name="T5" fmla="*/ 2147483647 h 1222"/>
              <a:gd name="T6" fmla="*/ 2147483647 w 4509"/>
              <a:gd name="T7" fmla="*/ 2147483647 h 1222"/>
              <a:gd name="T8" fmla="*/ 2147483647 w 4509"/>
              <a:gd name="T9" fmla="*/ 2147483647 h 1222"/>
              <a:gd name="T10" fmla="*/ 2147483647 w 4509"/>
              <a:gd name="T11" fmla="*/ 2147483647 h 1222"/>
              <a:gd name="T12" fmla="*/ 2147483647 w 4509"/>
              <a:gd name="T13" fmla="*/ 2147483647 h 1222"/>
              <a:gd name="T14" fmla="*/ 2147483647 w 4509"/>
              <a:gd name="T15" fmla="*/ 2147483647 h 1222"/>
              <a:gd name="T16" fmla="*/ 2147483647 w 4509"/>
              <a:gd name="T17" fmla="*/ 2147483647 h 1222"/>
              <a:gd name="T18" fmla="*/ 2147483647 w 4509"/>
              <a:gd name="T19" fmla="*/ 2147483647 h 1222"/>
              <a:gd name="T20" fmla="*/ 2147483647 w 4509"/>
              <a:gd name="T21" fmla="*/ 2147483647 h 1222"/>
              <a:gd name="T22" fmla="*/ 2147483647 w 4509"/>
              <a:gd name="T23" fmla="*/ 2147483647 h 1222"/>
              <a:gd name="T24" fmla="*/ 2147483647 w 4509"/>
              <a:gd name="T25" fmla="*/ 2147483647 h 1222"/>
              <a:gd name="T26" fmla="*/ 2147483647 w 4509"/>
              <a:gd name="T27" fmla="*/ 2147483647 h 1222"/>
              <a:gd name="T28" fmla="*/ 2147483647 w 4509"/>
              <a:gd name="T29" fmla="*/ 2147483647 h 1222"/>
              <a:gd name="T30" fmla="*/ 2147483647 w 4509"/>
              <a:gd name="T31" fmla="*/ 2147483647 h 1222"/>
              <a:gd name="T32" fmla="*/ 2147483647 w 4509"/>
              <a:gd name="T33" fmla="*/ 2147483647 h 1222"/>
              <a:gd name="T34" fmla="*/ 2147483647 w 4509"/>
              <a:gd name="T35" fmla="*/ 2147483647 h 1222"/>
              <a:gd name="T36" fmla="*/ 2147483647 w 4509"/>
              <a:gd name="T37" fmla="*/ 2147483647 h 1222"/>
              <a:gd name="T38" fmla="*/ 2147483647 w 4509"/>
              <a:gd name="T39" fmla="*/ 2147483647 h 1222"/>
              <a:gd name="T40" fmla="*/ 2147483647 w 4509"/>
              <a:gd name="T41" fmla="*/ 2147483647 h 1222"/>
              <a:gd name="T42" fmla="*/ 2147483647 w 4509"/>
              <a:gd name="T43" fmla="*/ 2147483647 h 1222"/>
              <a:gd name="T44" fmla="*/ 2147483647 w 4509"/>
              <a:gd name="T45" fmla="*/ 2147483647 h 1222"/>
              <a:gd name="T46" fmla="*/ 2147483647 w 4509"/>
              <a:gd name="T47" fmla="*/ 2147483647 h 1222"/>
              <a:gd name="T48" fmla="*/ 2147483647 w 4509"/>
              <a:gd name="T49" fmla="*/ 2147483647 h 1222"/>
              <a:gd name="T50" fmla="*/ 2147483647 w 4509"/>
              <a:gd name="T51" fmla="*/ 2147483647 h 1222"/>
              <a:gd name="T52" fmla="*/ 2147483647 w 4509"/>
              <a:gd name="T53" fmla="*/ 2147483647 h 1222"/>
              <a:gd name="T54" fmla="*/ 2147483647 w 4509"/>
              <a:gd name="T55" fmla="*/ 2147483647 h 1222"/>
              <a:gd name="T56" fmla="*/ 2147483647 w 4509"/>
              <a:gd name="T57" fmla="*/ 2147483647 h 1222"/>
              <a:gd name="T58" fmla="*/ 2147483647 w 4509"/>
              <a:gd name="T59" fmla="*/ 2147483647 h 1222"/>
              <a:gd name="T60" fmla="*/ 2147483647 w 4509"/>
              <a:gd name="T61" fmla="*/ 2147483647 h 1222"/>
              <a:gd name="T62" fmla="*/ 2147483647 w 4509"/>
              <a:gd name="T63" fmla="*/ 2147483647 h 1222"/>
              <a:gd name="T64" fmla="*/ 2147483647 w 4509"/>
              <a:gd name="T65" fmla="*/ 2147483647 h 1222"/>
              <a:gd name="T66" fmla="*/ 2147483647 w 4509"/>
              <a:gd name="T67" fmla="*/ 2147483647 h 1222"/>
              <a:gd name="T68" fmla="*/ 2147483647 w 4509"/>
              <a:gd name="T69" fmla="*/ 2147483647 h 1222"/>
              <a:gd name="T70" fmla="*/ 2147483647 w 4509"/>
              <a:gd name="T71" fmla="*/ 2147483647 h 1222"/>
              <a:gd name="T72" fmla="*/ 2147483647 w 4509"/>
              <a:gd name="T73" fmla="*/ 2147483647 h 1222"/>
              <a:gd name="T74" fmla="*/ 2147483647 w 4509"/>
              <a:gd name="T75" fmla="*/ 2147483647 h 1222"/>
              <a:gd name="T76" fmla="*/ 2147483647 w 4509"/>
              <a:gd name="T77" fmla="*/ 2147483647 h 1222"/>
              <a:gd name="T78" fmla="*/ 2147483647 w 4509"/>
              <a:gd name="T79" fmla="*/ 2147483647 h 1222"/>
              <a:gd name="T80" fmla="*/ 2147483647 w 4509"/>
              <a:gd name="T81" fmla="*/ 2147483647 h 1222"/>
              <a:gd name="T82" fmla="*/ 2147483647 w 4509"/>
              <a:gd name="T83" fmla="*/ 2147483647 h 1222"/>
              <a:gd name="T84" fmla="*/ 2147483647 w 4509"/>
              <a:gd name="T85" fmla="*/ 2147483647 h 1222"/>
              <a:gd name="T86" fmla="*/ 2147483647 w 4509"/>
              <a:gd name="T87" fmla="*/ 2147483647 h 1222"/>
              <a:gd name="T88" fmla="*/ 2147483647 w 4509"/>
              <a:gd name="T89" fmla="*/ 2147483647 h 1222"/>
              <a:gd name="T90" fmla="*/ 2147483647 w 4509"/>
              <a:gd name="T91" fmla="*/ 2147483647 h 1222"/>
              <a:gd name="T92" fmla="*/ 2147483647 w 4509"/>
              <a:gd name="T93" fmla="*/ 2147483647 h 1222"/>
              <a:gd name="T94" fmla="*/ 2147483647 w 4509"/>
              <a:gd name="T95" fmla="*/ 2147483647 h 1222"/>
              <a:gd name="T96" fmla="*/ 2147483647 w 4509"/>
              <a:gd name="T97" fmla="*/ 2147483647 h 1222"/>
              <a:gd name="T98" fmla="*/ 2147483647 w 4509"/>
              <a:gd name="T99" fmla="*/ 2147483647 h 1222"/>
              <a:gd name="T100" fmla="*/ 2147483647 w 4509"/>
              <a:gd name="T101" fmla="*/ 2147483647 h 1222"/>
              <a:gd name="T102" fmla="*/ 2147483647 w 4509"/>
              <a:gd name="T103" fmla="*/ 2147483647 h 1222"/>
              <a:gd name="T104" fmla="*/ 2147483647 w 4509"/>
              <a:gd name="T105" fmla="*/ 2147483647 h 1222"/>
              <a:gd name="T106" fmla="*/ 0 w 4509"/>
              <a:gd name="T107" fmla="*/ 2147483647 h 1222"/>
              <a:gd name="T108" fmla="*/ 2147483647 w 4509"/>
              <a:gd name="T109" fmla="*/ 2147483647 h 12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09"/>
              <a:gd name="T166" fmla="*/ 0 h 1222"/>
              <a:gd name="T167" fmla="*/ 4509 w 4509"/>
              <a:gd name="T168" fmla="*/ 1222 h 1222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09" h="1222">
                <a:moveTo>
                  <a:pt x="4509" y="618"/>
                </a:moveTo>
                <a:lnTo>
                  <a:pt x="4482" y="629"/>
                </a:lnTo>
                <a:lnTo>
                  <a:pt x="4459" y="650"/>
                </a:lnTo>
                <a:lnTo>
                  <a:pt x="4432" y="664"/>
                </a:lnTo>
                <a:lnTo>
                  <a:pt x="4405" y="687"/>
                </a:lnTo>
                <a:lnTo>
                  <a:pt x="4376" y="698"/>
                </a:lnTo>
                <a:lnTo>
                  <a:pt x="4347" y="721"/>
                </a:lnTo>
                <a:lnTo>
                  <a:pt x="4321" y="733"/>
                </a:lnTo>
                <a:lnTo>
                  <a:pt x="4284" y="758"/>
                </a:lnTo>
                <a:lnTo>
                  <a:pt x="4257" y="769"/>
                </a:lnTo>
                <a:lnTo>
                  <a:pt x="4228" y="781"/>
                </a:lnTo>
                <a:lnTo>
                  <a:pt x="4194" y="804"/>
                </a:lnTo>
                <a:lnTo>
                  <a:pt x="4159" y="815"/>
                </a:lnTo>
                <a:lnTo>
                  <a:pt x="4131" y="838"/>
                </a:lnTo>
                <a:lnTo>
                  <a:pt x="4096" y="852"/>
                </a:lnTo>
                <a:lnTo>
                  <a:pt x="4062" y="861"/>
                </a:lnTo>
                <a:lnTo>
                  <a:pt x="4025" y="873"/>
                </a:lnTo>
                <a:lnTo>
                  <a:pt x="3991" y="898"/>
                </a:lnTo>
                <a:lnTo>
                  <a:pt x="3954" y="909"/>
                </a:lnTo>
                <a:lnTo>
                  <a:pt x="3914" y="921"/>
                </a:lnTo>
                <a:lnTo>
                  <a:pt x="3877" y="931"/>
                </a:lnTo>
                <a:lnTo>
                  <a:pt x="3843" y="942"/>
                </a:lnTo>
                <a:lnTo>
                  <a:pt x="3801" y="967"/>
                </a:lnTo>
                <a:lnTo>
                  <a:pt x="3758" y="979"/>
                </a:lnTo>
                <a:lnTo>
                  <a:pt x="3724" y="990"/>
                </a:lnTo>
                <a:lnTo>
                  <a:pt x="3682" y="1002"/>
                </a:lnTo>
                <a:lnTo>
                  <a:pt x="3639" y="1013"/>
                </a:lnTo>
                <a:lnTo>
                  <a:pt x="3597" y="1025"/>
                </a:lnTo>
                <a:lnTo>
                  <a:pt x="3563" y="1036"/>
                </a:lnTo>
                <a:lnTo>
                  <a:pt x="3521" y="1050"/>
                </a:lnTo>
                <a:lnTo>
                  <a:pt x="3478" y="1061"/>
                </a:lnTo>
                <a:lnTo>
                  <a:pt x="3430" y="1071"/>
                </a:lnTo>
                <a:lnTo>
                  <a:pt x="3386" y="1082"/>
                </a:lnTo>
                <a:lnTo>
                  <a:pt x="3344" y="1082"/>
                </a:lnTo>
                <a:lnTo>
                  <a:pt x="3304" y="1096"/>
                </a:lnTo>
                <a:lnTo>
                  <a:pt x="3254" y="1107"/>
                </a:lnTo>
                <a:lnTo>
                  <a:pt x="3212" y="1119"/>
                </a:lnTo>
                <a:lnTo>
                  <a:pt x="3169" y="1119"/>
                </a:lnTo>
                <a:lnTo>
                  <a:pt x="3121" y="1130"/>
                </a:lnTo>
                <a:lnTo>
                  <a:pt x="3072" y="1142"/>
                </a:lnTo>
                <a:lnTo>
                  <a:pt x="3029" y="1142"/>
                </a:lnTo>
                <a:lnTo>
                  <a:pt x="2981" y="1153"/>
                </a:lnTo>
                <a:lnTo>
                  <a:pt x="2937" y="1165"/>
                </a:lnTo>
                <a:lnTo>
                  <a:pt x="2889" y="1165"/>
                </a:lnTo>
                <a:lnTo>
                  <a:pt x="2839" y="1176"/>
                </a:lnTo>
                <a:lnTo>
                  <a:pt x="2791" y="1176"/>
                </a:lnTo>
                <a:lnTo>
                  <a:pt x="2749" y="1190"/>
                </a:lnTo>
                <a:lnTo>
                  <a:pt x="2699" y="1190"/>
                </a:lnTo>
                <a:lnTo>
                  <a:pt x="2651" y="1190"/>
                </a:lnTo>
                <a:lnTo>
                  <a:pt x="2602" y="1201"/>
                </a:lnTo>
                <a:lnTo>
                  <a:pt x="2554" y="1201"/>
                </a:lnTo>
                <a:lnTo>
                  <a:pt x="2504" y="1201"/>
                </a:lnTo>
                <a:lnTo>
                  <a:pt x="2454" y="1213"/>
                </a:lnTo>
                <a:lnTo>
                  <a:pt x="2406" y="1213"/>
                </a:lnTo>
                <a:lnTo>
                  <a:pt x="2356" y="1213"/>
                </a:lnTo>
                <a:lnTo>
                  <a:pt x="2306" y="1213"/>
                </a:lnTo>
                <a:lnTo>
                  <a:pt x="2258" y="1213"/>
                </a:lnTo>
                <a:lnTo>
                  <a:pt x="2208" y="1222"/>
                </a:lnTo>
                <a:lnTo>
                  <a:pt x="2160" y="1222"/>
                </a:lnTo>
                <a:lnTo>
                  <a:pt x="2110" y="1222"/>
                </a:lnTo>
                <a:lnTo>
                  <a:pt x="2062" y="1222"/>
                </a:lnTo>
                <a:lnTo>
                  <a:pt x="2013" y="1222"/>
                </a:lnTo>
                <a:lnTo>
                  <a:pt x="1965" y="1222"/>
                </a:lnTo>
                <a:lnTo>
                  <a:pt x="1915" y="1222"/>
                </a:lnTo>
                <a:lnTo>
                  <a:pt x="1867" y="1213"/>
                </a:lnTo>
                <a:lnTo>
                  <a:pt x="1817" y="1213"/>
                </a:lnTo>
                <a:lnTo>
                  <a:pt x="1767" y="1213"/>
                </a:lnTo>
                <a:lnTo>
                  <a:pt x="1719" y="1213"/>
                </a:lnTo>
                <a:lnTo>
                  <a:pt x="1669" y="1213"/>
                </a:lnTo>
                <a:lnTo>
                  <a:pt x="1621" y="1201"/>
                </a:lnTo>
                <a:lnTo>
                  <a:pt x="1571" y="1201"/>
                </a:lnTo>
                <a:lnTo>
                  <a:pt x="1523" y="1201"/>
                </a:lnTo>
                <a:lnTo>
                  <a:pt x="1479" y="1190"/>
                </a:lnTo>
                <a:lnTo>
                  <a:pt x="1431" y="1190"/>
                </a:lnTo>
                <a:lnTo>
                  <a:pt x="1381" y="1190"/>
                </a:lnTo>
                <a:lnTo>
                  <a:pt x="1333" y="1176"/>
                </a:lnTo>
                <a:lnTo>
                  <a:pt x="1283" y="1176"/>
                </a:lnTo>
                <a:lnTo>
                  <a:pt x="1241" y="1165"/>
                </a:lnTo>
                <a:lnTo>
                  <a:pt x="1191" y="1165"/>
                </a:lnTo>
                <a:lnTo>
                  <a:pt x="1143" y="1153"/>
                </a:lnTo>
                <a:lnTo>
                  <a:pt x="1101" y="1142"/>
                </a:lnTo>
                <a:lnTo>
                  <a:pt x="1053" y="1142"/>
                </a:lnTo>
                <a:lnTo>
                  <a:pt x="1003" y="1130"/>
                </a:lnTo>
                <a:lnTo>
                  <a:pt x="961" y="1119"/>
                </a:lnTo>
                <a:lnTo>
                  <a:pt x="919" y="1119"/>
                </a:lnTo>
                <a:lnTo>
                  <a:pt x="869" y="1107"/>
                </a:lnTo>
                <a:lnTo>
                  <a:pt x="829" y="1096"/>
                </a:lnTo>
                <a:lnTo>
                  <a:pt x="787" y="1082"/>
                </a:lnTo>
                <a:lnTo>
                  <a:pt x="737" y="1082"/>
                </a:lnTo>
                <a:lnTo>
                  <a:pt x="694" y="1071"/>
                </a:lnTo>
                <a:lnTo>
                  <a:pt x="652" y="1061"/>
                </a:lnTo>
                <a:lnTo>
                  <a:pt x="610" y="1050"/>
                </a:lnTo>
                <a:lnTo>
                  <a:pt x="570" y="1036"/>
                </a:lnTo>
                <a:lnTo>
                  <a:pt x="526" y="1025"/>
                </a:lnTo>
                <a:lnTo>
                  <a:pt x="483" y="1013"/>
                </a:lnTo>
                <a:lnTo>
                  <a:pt x="443" y="1002"/>
                </a:lnTo>
                <a:lnTo>
                  <a:pt x="409" y="990"/>
                </a:lnTo>
                <a:lnTo>
                  <a:pt x="364" y="979"/>
                </a:lnTo>
                <a:lnTo>
                  <a:pt x="322" y="967"/>
                </a:lnTo>
                <a:lnTo>
                  <a:pt x="288" y="942"/>
                </a:lnTo>
                <a:lnTo>
                  <a:pt x="253" y="931"/>
                </a:lnTo>
                <a:lnTo>
                  <a:pt x="211" y="921"/>
                </a:lnTo>
                <a:lnTo>
                  <a:pt x="176" y="909"/>
                </a:lnTo>
                <a:lnTo>
                  <a:pt x="140" y="898"/>
                </a:lnTo>
                <a:lnTo>
                  <a:pt x="105" y="873"/>
                </a:lnTo>
                <a:lnTo>
                  <a:pt x="71" y="861"/>
                </a:lnTo>
                <a:lnTo>
                  <a:pt x="36" y="852"/>
                </a:lnTo>
                <a:lnTo>
                  <a:pt x="0" y="838"/>
                </a:lnTo>
                <a:lnTo>
                  <a:pt x="2062" y="0"/>
                </a:lnTo>
                <a:lnTo>
                  <a:pt x="4509" y="618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2" name="Freeform 74"/>
          <p:cNvSpPr>
            <a:spLocks noEditPoints="1"/>
          </p:cNvSpPr>
          <p:nvPr/>
        </p:nvSpPr>
        <p:spPr bwMode="auto">
          <a:xfrm>
            <a:off x="1298575" y="2579688"/>
            <a:ext cx="7205663" cy="1958975"/>
          </a:xfrm>
          <a:custGeom>
            <a:gdLst>
              <a:gd name="T0" fmla="*/ 2147483647 w 4539"/>
              <a:gd name="T1" fmla="*/ 2147483647 h 1234"/>
              <a:gd name="T2" fmla="*/ 2147483647 w 4539"/>
              <a:gd name="T3" fmla="*/ 2147483647 h 1234"/>
              <a:gd name="T4" fmla="*/ 2147483647 w 4539"/>
              <a:gd name="T5" fmla="*/ 2147483647 h 1234"/>
              <a:gd name="T6" fmla="*/ 2147483647 w 4539"/>
              <a:gd name="T7" fmla="*/ 2147483647 h 1234"/>
              <a:gd name="T8" fmla="*/ 2147483647 w 4539"/>
              <a:gd name="T9" fmla="*/ 2147483647 h 1234"/>
              <a:gd name="T10" fmla="*/ 2147483647 w 4539"/>
              <a:gd name="T11" fmla="*/ 2147483647 h 1234"/>
              <a:gd name="T12" fmla="*/ 2147483647 w 4539"/>
              <a:gd name="T13" fmla="*/ 2147483647 h 1234"/>
              <a:gd name="T14" fmla="*/ 2147483647 w 4539"/>
              <a:gd name="T15" fmla="*/ 2147483647 h 1234"/>
              <a:gd name="T16" fmla="*/ 2147483647 w 4539"/>
              <a:gd name="T17" fmla="*/ 2147483647 h 1234"/>
              <a:gd name="T18" fmla="*/ 2147483647 w 4539"/>
              <a:gd name="T19" fmla="*/ 2147483647 h 1234"/>
              <a:gd name="T20" fmla="*/ 2147483647 w 4539"/>
              <a:gd name="T21" fmla="*/ 2147483647 h 1234"/>
              <a:gd name="T22" fmla="*/ 2147483647 w 4539"/>
              <a:gd name="T23" fmla="*/ 2147483647 h 1234"/>
              <a:gd name="T24" fmla="*/ 2147483647 w 4539"/>
              <a:gd name="T25" fmla="*/ 2147483647 h 1234"/>
              <a:gd name="T26" fmla="*/ 2147483647 w 4539"/>
              <a:gd name="T27" fmla="*/ 2147483647 h 1234"/>
              <a:gd name="T28" fmla="*/ 2147483647 w 4539"/>
              <a:gd name="T29" fmla="*/ 2147483647 h 1234"/>
              <a:gd name="T30" fmla="*/ 2147483647 w 4539"/>
              <a:gd name="T31" fmla="*/ 2147483647 h 1234"/>
              <a:gd name="T32" fmla="*/ 2147483647 w 4539"/>
              <a:gd name="T33" fmla="*/ 2147483647 h 1234"/>
              <a:gd name="T34" fmla="*/ 2147483647 w 4539"/>
              <a:gd name="T35" fmla="*/ 2147483647 h 1234"/>
              <a:gd name="T36" fmla="*/ 2147483647 w 4539"/>
              <a:gd name="T37" fmla="*/ 2147483647 h 1234"/>
              <a:gd name="T38" fmla="*/ 2147483647 w 4539"/>
              <a:gd name="T39" fmla="*/ 2147483647 h 1234"/>
              <a:gd name="T40" fmla="*/ 2147483647 w 4539"/>
              <a:gd name="T41" fmla="*/ 2147483647 h 1234"/>
              <a:gd name="T42" fmla="*/ 2147483647 w 4539"/>
              <a:gd name="T43" fmla="*/ 2147483647 h 1234"/>
              <a:gd name="T44" fmla="*/ 2147483647 w 4539"/>
              <a:gd name="T45" fmla="*/ 2147483647 h 1234"/>
              <a:gd name="T46" fmla="*/ 2147483647 w 4539"/>
              <a:gd name="T47" fmla="*/ 2147483647 h 1234"/>
              <a:gd name="T48" fmla="*/ 2147483647 w 4539"/>
              <a:gd name="T49" fmla="*/ 2147483647 h 1234"/>
              <a:gd name="T50" fmla="*/ 2147483647 w 4539"/>
              <a:gd name="T51" fmla="*/ 2147483647 h 1234"/>
              <a:gd name="T52" fmla="*/ 2147483647 w 4539"/>
              <a:gd name="T53" fmla="*/ 2147483647 h 1234"/>
              <a:gd name="T54" fmla="*/ 2147483647 w 4539"/>
              <a:gd name="T55" fmla="*/ 2147483647 h 1234"/>
              <a:gd name="T56" fmla="*/ 2147483647 w 4539"/>
              <a:gd name="T57" fmla="*/ 2147483647 h 1234"/>
              <a:gd name="T58" fmla="*/ 2147483647 w 4539"/>
              <a:gd name="T59" fmla="*/ 2147483647 h 1234"/>
              <a:gd name="T60" fmla="*/ 2147483647 w 4539"/>
              <a:gd name="T61" fmla="*/ 2147483647 h 1234"/>
              <a:gd name="T62" fmla="*/ 2147483647 w 4539"/>
              <a:gd name="T63" fmla="*/ 2147483647 h 1234"/>
              <a:gd name="T64" fmla="*/ 2147483647 w 4539"/>
              <a:gd name="T65" fmla="*/ 2147483647 h 1234"/>
              <a:gd name="T66" fmla="*/ 2147483647 w 4539"/>
              <a:gd name="T67" fmla="*/ 2147483647 h 1234"/>
              <a:gd name="T68" fmla="*/ 2147483647 w 4539"/>
              <a:gd name="T69" fmla="*/ 2147483647 h 1234"/>
              <a:gd name="T70" fmla="*/ 2147483647 w 4539"/>
              <a:gd name="T71" fmla="*/ 2147483647 h 1234"/>
              <a:gd name="T72" fmla="*/ 2147483647 w 4539"/>
              <a:gd name="T73" fmla="*/ 2147483647 h 1234"/>
              <a:gd name="T74" fmla="*/ 2147483647 w 4539"/>
              <a:gd name="T75" fmla="*/ 2147483647 h 1234"/>
              <a:gd name="T76" fmla="*/ 2147483647 w 4539"/>
              <a:gd name="T77" fmla="*/ 2147483647 h 1234"/>
              <a:gd name="T78" fmla="*/ 2147483647 w 4539"/>
              <a:gd name="T79" fmla="*/ 2147483647 h 1234"/>
              <a:gd name="T80" fmla="*/ 2147483647 w 4539"/>
              <a:gd name="T81" fmla="*/ 2147483647 h 1234"/>
              <a:gd name="T82" fmla="*/ 2147483647 w 4539"/>
              <a:gd name="T83" fmla="*/ 2147483647 h 1234"/>
              <a:gd name="T84" fmla="*/ 2147483647 w 4539"/>
              <a:gd name="T85" fmla="*/ 2147483647 h 1234"/>
              <a:gd name="T86" fmla="*/ 2147483647 w 4539"/>
              <a:gd name="T87" fmla="*/ 2147483647 h 1234"/>
              <a:gd name="T88" fmla="*/ 2147483647 w 4539"/>
              <a:gd name="T89" fmla="*/ 2147483647 h 1234"/>
              <a:gd name="T90" fmla="*/ 2147483647 w 4539"/>
              <a:gd name="T91" fmla="*/ 2147483647 h 1234"/>
              <a:gd name="T92" fmla="*/ 2147483647 w 4539"/>
              <a:gd name="T93" fmla="*/ 2147483647 h 1234"/>
              <a:gd name="T94" fmla="*/ 2147483647 w 4539"/>
              <a:gd name="T95" fmla="*/ 2147483647 h 1234"/>
              <a:gd name="T96" fmla="*/ 2147483647 w 4539"/>
              <a:gd name="T97" fmla="*/ 2147483647 h 1234"/>
              <a:gd name="T98" fmla="*/ 2147483647 w 4539"/>
              <a:gd name="T99" fmla="*/ 2147483647 h 1234"/>
              <a:gd name="T100" fmla="*/ 2147483647 w 4539"/>
              <a:gd name="T101" fmla="*/ 2147483647 h 1234"/>
              <a:gd name="T102" fmla="*/ 2147483647 w 4539"/>
              <a:gd name="T103" fmla="*/ 2147483647 h 1234"/>
              <a:gd name="T104" fmla="*/ 2147483647 w 4539"/>
              <a:gd name="T105" fmla="*/ 2147483647 h 1234"/>
              <a:gd name="T106" fmla="*/ 2147483647 w 4539"/>
              <a:gd name="T107" fmla="*/ 2147483647 h 1234"/>
              <a:gd name="T108" fmla="*/ 2147483647 w 4539"/>
              <a:gd name="T109" fmla="*/ 2147483647 h 1234"/>
              <a:gd name="T110" fmla="*/ 2147483647 w 4539"/>
              <a:gd name="T111" fmla="*/ 2147483647 h 1234"/>
              <a:gd name="T112" fmla="*/ 2147483647 w 4539"/>
              <a:gd name="T113" fmla="*/ 2147483647 h 1234"/>
              <a:gd name="T114" fmla="*/ 2147483647 w 4539"/>
              <a:gd name="T115" fmla="*/ 2147483647 h 1234"/>
              <a:gd name="T116" fmla="*/ 2147483647 w 4539"/>
              <a:gd name="T117" fmla="*/ 2147483647 h 1234"/>
              <a:gd name="T118" fmla="*/ 2147483647 w 4539"/>
              <a:gd name="T119" fmla="*/ 2147483647 h 1234"/>
              <a:gd name="T120" fmla="*/ 2147483647 w 4539"/>
              <a:gd name="T121" fmla="*/ 2147483647 h 1234"/>
              <a:gd name="T122" fmla="*/ 2147483647 w 4539"/>
              <a:gd name="T123" fmla="*/ 0 h 12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539"/>
              <a:gd name="T187" fmla="*/ 0 h 1234"/>
              <a:gd name="T188" fmla="*/ 4539 w 4539"/>
              <a:gd name="T189" fmla="*/ 1234 h 1234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539" h="1234">
                <a:moveTo>
                  <a:pt x="4493" y="630"/>
                </a:moveTo>
                <a:lnTo>
                  <a:pt x="4493" y="630"/>
                </a:lnTo>
                <a:lnTo>
                  <a:pt x="4522" y="618"/>
                </a:lnTo>
                <a:lnTo>
                  <a:pt x="4524" y="630"/>
                </a:lnTo>
                <a:lnTo>
                  <a:pt x="4495" y="641"/>
                </a:lnTo>
                <a:lnTo>
                  <a:pt x="4493" y="630"/>
                </a:lnTo>
                <a:close/>
                <a:moveTo>
                  <a:pt x="4493" y="630"/>
                </a:moveTo>
                <a:lnTo>
                  <a:pt x="4493" y="630"/>
                </a:lnTo>
                <a:close/>
                <a:moveTo>
                  <a:pt x="4493" y="630"/>
                </a:moveTo>
                <a:lnTo>
                  <a:pt x="4495" y="635"/>
                </a:lnTo>
                <a:lnTo>
                  <a:pt x="4493" y="630"/>
                </a:lnTo>
                <a:close/>
                <a:moveTo>
                  <a:pt x="4493" y="630"/>
                </a:moveTo>
                <a:lnTo>
                  <a:pt x="4493" y="630"/>
                </a:lnTo>
                <a:close/>
                <a:moveTo>
                  <a:pt x="4474" y="662"/>
                </a:moveTo>
                <a:lnTo>
                  <a:pt x="4472" y="653"/>
                </a:lnTo>
                <a:lnTo>
                  <a:pt x="4493" y="630"/>
                </a:lnTo>
                <a:lnTo>
                  <a:pt x="4497" y="639"/>
                </a:lnTo>
                <a:lnTo>
                  <a:pt x="4474" y="662"/>
                </a:lnTo>
                <a:close/>
                <a:moveTo>
                  <a:pt x="4474" y="662"/>
                </a:moveTo>
                <a:lnTo>
                  <a:pt x="4474" y="662"/>
                </a:lnTo>
                <a:close/>
                <a:moveTo>
                  <a:pt x="4443" y="666"/>
                </a:moveTo>
                <a:lnTo>
                  <a:pt x="4443" y="664"/>
                </a:lnTo>
                <a:lnTo>
                  <a:pt x="4472" y="653"/>
                </a:lnTo>
                <a:lnTo>
                  <a:pt x="4474" y="662"/>
                </a:lnTo>
                <a:lnTo>
                  <a:pt x="4445" y="676"/>
                </a:lnTo>
                <a:lnTo>
                  <a:pt x="4443" y="666"/>
                </a:lnTo>
                <a:close/>
                <a:moveTo>
                  <a:pt x="4443" y="666"/>
                </a:moveTo>
                <a:lnTo>
                  <a:pt x="4443" y="664"/>
                </a:lnTo>
                <a:lnTo>
                  <a:pt x="4443" y="666"/>
                </a:lnTo>
                <a:close/>
                <a:moveTo>
                  <a:pt x="4443" y="666"/>
                </a:moveTo>
                <a:lnTo>
                  <a:pt x="4445" y="670"/>
                </a:lnTo>
                <a:lnTo>
                  <a:pt x="4443" y="666"/>
                </a:lnTo>
                <a:close/>
                <a:moveTo>
                  <a:pt x="4443" y="666"/>
                </a:moveTo>
                <a:lnTo>
                  <a:pt x="4443" y="664"/>
                </a:lnTo>
                <a:lnTo>
                  <a:pt x="4443" y="666"/>
                </a:lnTo>
                <a:close/>
                <a:moveTo>
                  <a:pt x="4418" y="699"/>
                </a:moveTo>
                <a:lnTo>
                  <a:pt x="4416" y="687"/>
                </a:lnTo>
                <a:lnTo>
                  <a:pt x="4443" y="666"/>
                </a:lnTo>
                <a:lnTo>
                  <a:pt x="4447" y="676"/>
                </a:lnTo>
                <a:lnTo>
                  <a:pt x="4418" y="699"/>
                </a:lnTo>
                <a:close/>
                <a:moveTo>
                  <a:pt x="4418" y="699"/>
                </a:moveTo>
                <a:lnTo>
                  <a:pt x="4418" y="699"/>
                </a:lnTo>
                <a:close/>
                <a:moveTo>
                  <a:pt x="4387" y="699"/>
                </a:moveTo>
                <a:lnTo>
                  <a:pt x="4389" y="699"/>
                </a:lnTo>
                <a:lnTo>
                  <a:pt x="4416" y="687"/>
                </a:lnTo>
                <a:lnTo>
                  <a:pt x="4418" y="699"/>
                </a:lnTo>
                <a:lnTo>
                  <a:pt x="4389" y="710"/>
                </a:lnTo>
                <a:lnTo>
                  <a:pt x="4387" y="699"/>
                </a:lnTo>
                <a:close/>
                <a:moveTo>
                  <a:pt x="4387" y="699"/>
                </a:moveTo>
                <a:lnTo>
                  <a:pt x="4387" y="699"/>
                </a:lnTo>
                <a:lnTo>
                  <a:pt x="4389" y="699"/>
                </a:lnTo>
                <a:lnTo>
                  <a:pt x="4387" y="699"/>
                </a:lnTo>
                <a:close/>
                <a:moveTo>
                  <a:pt x="4387" y="699"/>
                </a:moveTo>
                <a:lnTo>
                  <a:pt x="4389" y="704"/>
                </a:lnTo>
                <a:lnTo>
                  <a:pt x="4387" y="699"/>
                </a:lnTo>
                <a:close/>
                <a:moveTo>
                  <a:pt x="4387" y="699"/>
                </a:moveTo>
                <a:lnTo>
                  <a:pt x="4387" y="699"/>
                </a:lnTo>
                <a:lnTo>
                  <a:pt x="4389" y="699"/>
                </a:lnTo>
                <a:lnTo>
                  <a:pt x="4387" y="699"/>
                </a:lnTo>
                <a:close/>
                <a:moveTo>
                  <a:pt x="4362" y="733"/>
                </a:moveTo>
                <a:lnTo>
                  <a:pt x="4360" y="724"/>
                </a:lnTo>
                <a:lnTo>
                  <a:pt x="4387" y="699"/>
                </a:lnTo>
                <a:lnTo>
                  <a:pt x="4391" y="708"/>
                </a:lnTo>
                <a:lnTo>
                  <a:pt x="4362" y="733"/>
                </a:lnTo>
                <a:close/>
                <a:moveTo>
                  <a:pt x="4362" y="733"/>
                </a:moveTo>
                <a:lnTo>
                  <a:pt x="4362" y="733"/>
                </a:lnTo>
                <a:close/>
                <a:moveTo>
                  <a:pt x="4332" y="735"/>
                </a:moveTo>
                <a:lnTo>
                  <a:pt x="4332" y="733"/>
                </a:lnTo>
                <a:lnTo>
                  <a:pt x="4360" y="724"/>
                </a:lnTo>
                <a:lnTo>
                  <a:pt x="4362" y="733"/>
                </a:lnTo>
                <a:lnTo>
                  <a:pt x="4334" y="745"/>
                </a:lnTo>
                <a:lnTo>
                  <a:pt x="4332" y="735"/>
                </a:lnTo>
                <a:close/>
                <a:moveTo>
                  <a:pt x="4332" y="735"/>
                </a:moveTo>
                <a:lnTo>
                  <a:pt x="4332" y="733"/>
                </a:lnTo>
                <a:lnTo>
                  <a:pt x="4332" y="735"/>
                </a:lnTo>
                <a:close/>
                <a:moveTo>
                  <a:pt x="4332" y="735"/>
                </a:moveTo>
                <a:lnTo>
                  <a:pt x="4334" y="739"/>
                </a:lnTo>
                <a:lnTo>
                  <a:pt x="4332" y="735"/>
                </a:lnTo>
                <a:close/>
                <a:moveTo>
                  <a:pt x="4332" y="735"/>
                </a:moveTo>
                <a:lnTo>
                  <a:pt x="4332" y="733"/>
                </a:lnTo>
                <a:lnTo>
                  <a:pt x="4332" y="735"/>
                </a:lnTo>
                <a:close/>
                <a:moveTo>
                  <a:pt x="4299" y="770"/>
                </a:moveTo>
                <a:lnTo>
                  <a:pt x="4297" y="758"/>
                </a:lnTo>
                <a:lnTo>
                  <a:pt x="4332" y="735"/>
                </a:lnTo>
                <a:lnTo>
                  <a:pt x="4334" y="745"/>
                </a:lnTo>
                <a:lnTo>
                  <a:pt x="4299" y="770"/>
                </a:lnTo>
                <a:close/>
                <a:moveTo>
                  <a:pt x="4299" y="770"/>
                </a:moveTo>
                <a:lnTo>
                  <a:pt x="4299" y="770"/>
                </a:lnTo>
                <a:close/>
                <a:moveTo>
                  <a:pt x="4270" y="781"/>
                </a:moveTo>
                <a:lnTo>
                  <a:pt x="4268" y="770"/>
                </a:lnTo>
                <a:lnTo>
                  <a:pt x="4297" y="758"/>
                </a:lnTo>
                <a:lnTo>
                  <a:pt x="4299" y="770"/>
                </a:lnTo>
                <a:lnTo>
                  <a:pt x="4270" y="781"/>
                </a:lnTo>
                <a:close/>
                <a:moveTo>
                  <a:pt x="4268" y="770"/>
                </a:moveTo>
                <a:lnTo>
                  <a:pt x="4270" y="775"/>
                </a:lnTo>
                <a:lnTo>
                  <a:pt x="4268" y="770"/>
                </a:lnTo>
                <a:close/>
                <a:moveTo>
                  <a:pt x="4240" y="781"/>
                </a:moveTo>
                <a:lnTo>
                  <a:pt x="4241" y="781"/>
                </a:lnTo>
                <a:lnTo>
                  <a:pt x="4268" y="770"/>
                </a:lnTo>
                <a:lnTo>
                  <a:pt x="4270" y="781"/>
                </a:lnTo>
                <a:lnTo>
                  <a:pt x="4241" y="791"/>
                </a:lnTo>
                <a:lnTo>
                  <a:pt x="4240" y="781"/>
                </a:lnTo>
                <a:close/>
                <a:moveTo>
                  <a:pt x="4240" y="781"/>
                </a:moveTo>
                <a:lnTo>
                  <a:pt x="4240" y="781"/>
                </a:lnTo>
                <a:lnTo>
                  <a:pt x="4241" y="781"/>
                </a:lnTo>
                <a:lnTo>
                  <a:pt x="4240" y="781"/>
                </a:lnTo>
                <a:close/>
                <a:moveTo>
                  <a:pt x="4207" y="816"/>
                </a:moveTo>
                <a:lnTo>
                  <a:pt x="4205" y="806"/>
                </a:lnTo>
                <a:lnTo>
                  <a:pt x="4240" y="781"/>
                </a:lnTo>
                <a:lnTo>
                  <a:pt x="4243" y="791"/>
                </a:lnTo>
                <a:lnTo>
                  <a:pt x="4209" y="816"/>
                </a:lnTo>
                <a:lnTo>
                  <a:pt x="4207" y="816"/>
                </a:lnTo>
                <a:close/>
                <a:moveTo>
                  <a:pt x="4209" y="816"/>
                </a:moveTo>
                <a:lnTo>
                  <a:pt x="4207" y="816"/>
                </a:lnTo>
                <a:lnTo>
                  <a:pt x="4209" y="816"/>
                </a:lnTo>
                <a:close/>
                <a:moveTo>
                  <a:pt x="4207" y="804"/>
                </a:moveTo>
                <a:lnTo>
                  <a:pt x="4207" y="810"/>
                </a:lnTo>
                <a:lnTo>
                  <a:pt x="4207" y="804"/>
                </a:lnTo>
                <a:close/>
                <a:moveTo>
                  <a:pt x="4209" y="816"/>
                </a:moveTo>
                <a:lnTo>
                  <a:pt x="4207" y="816"/>
                </a:lnTo>
                <a:lnTo>
                  <a:pt x="4209" y="816"/>
                </a:lnTo>
                <a:close/>
                <a:moveTo>
                  <a:pt x="4171" y="816"/>
                </a:moveTo>
                <a:lnTo>
                  <a:pt x="4171" y="816"/>
                </a:lnTo>
                <a:lnTo>
                  <a:pt x="4207" y="804"/>
                </a:lnTo>
                <a:lnTo>
                  <a:pt x="4207" y="816"/>
                </a:lnTo>
                <a:lnTo>
                  <a:pt x="4172" y="827"/>
                </a:lnTo>
                <a:lnTo>
                  <a:pt x="4171" y="816"/>
                </a:lnTo>
                <a:close/>
                <a:moveTo>
                  <a:pt x="4171" y="816"/>
                </a:moveTo>
                <a:lnTo>
                  <a:pt x="4171" y="816"/>
                </a:lnTo>
                <a:close/>
                <a:moveTo>
                  <a:pt x="4144" y="850"/>
                </a:moveTo>
                <a:lnTo>
                  <a:pt x="4142" y="839"/>
                </a:lnTo>
                <a:lnTo>
                  <a:pt x="4171" y="816"/>
                </a:lnTo>
                <a:lnTo>
                  <a:pt x="4172" y="827"/>
                </a:lnTo>
                <a:lnTo>
                  <a:pt x="4146" y="848"/>
                </a:lnTo>
                <a:lnTo>
                  <a:pt x="4144" y="850"/>
                </a:lnTo>
                <a:close/>
                <a:moveTo>
                  <a:pt x="4146" y="848"/>
                </a:moveTo>
                <a:lnTo>
                  <a:pt x="4146" y="850"/>
                </a:lnTo>
                <a:lnTo>
                  <a:pt x="4144" y="850"/>
                </a:lnTo>
                <a:lnTo>
                  <a:pt x="4146" y="848"/>
                </a:lnTo>
                <a:close/>
                <a:moveTo>
                  <a:pt x="4144" y="839"/>
                </a:moveTo>
                <a:lnTo>
                  <a:pt x="4144" y="844"/>
                </a:lnTo>
                <a:lnTo>
                  <a:pt x="4144" y="839"/>
                </a:lnTo>
                <a:close/>
                <a:moveTo>
                  <a:pt x="4146" y="848"/>
                </a:moveTo>
                <a:lnTo>
                  <a:pt x="4146" y="850"/>
                </a:lnTo>
                <a:lnTo>
                  <a:pt x="4144" y="850"/>
                </a:lnTo>
                <a:lnTo>
                  <a:pt x="4146" y="848"/>
                </a:lnTo>
                <a:close/>
                <a:moveTo>
                  <a:pt x="4109" y="862"/>
                </a:moveTo>
                <a:lnTo>
                  <a:pt x="4107" y="852"/>
                </a:lnTo>
                <a:lnTo>
                  <a:pt x="4144" y="839"/>
                </a:lnTo>
                <a:lnTo>
                  <a:pt x="4144" y="850"/>
                </a:lnTo>
                <a:lnTo>
                  <a:pt x="4109" y="862"/>
                </a:lnTo>
                <a:close/>
                <a:moveTo>
                  <a:pt x="4109" y="862"/>
                </a:moveTo>
                <a:lnTo>
                  <a:pt x="4109" y="862"/>
                </a:lnTo>
                <a:close/>
                <a:moveTo>
                  <a:pt x="4073" y="864"/>
                </a:moveTo>
                <a:lnTo>
                  <a:pt x="4107" y="852"/>
                </a:lnTo>
                <a:lnTo>
                  <a:pt x="4109" y="862"/>
                </a:lnTo>
                <a:lnTo>
                  <a:pt x="4075" y="873"/>
                </a:lnTo>
                <a:lnTo>
                  <a:pt x="4073" y="864"/>
                </a:lnTo>
                <a:close/>
                <a:moveTo>
                  <a:pt x="4073" y="864"/>
                </a:moveTo>
                <a:lnTo>
                  <a:pt x="4075" y="867"/>
                </a:lnTo>
                <a:lnTo>
                  <a:pt x="4073" y="864"/>
                </a:lnTo>
                <a:close/>
                <a:moveTo>
                  <a:pt x="4038" y="875"/>
                </a:moveTo>
                <a:lnTo>
                  <a:pt x="4038" y="873"/>
                </a:lnTo>
                <a:lnTo>
                  <a:pt x="4073" y="864"/>
                </a:lnTo>
                <a:lnTo>
                  <a:pt x="4075" y="873"/>
                </a:lnTo>
                <a:lnTo>
                  <a:pt x="4040" y="885"/>
                </a:lnTo>
                <a:lnTo>
                  <a:pt x="4038" y="875"/>
                </a:lnTo>
                <a:close/>
                <a:moveTo>
                  <a:pt x="4038" y="875"/>
                </a:moveTo>
                <a:lnTo>
                  <a:pt x="4038" y="873"/>
                </a:lnTo>
                <a:lnTo>
                  <a:pt x="4038" y="875"/>
                </a:lnTo>
                <a:close/>
                <a:moveTo>
                  <a:pt x="4004" y="910"/>
                </a:moveTo>
                <a:lnTo>
                  <a:pt x="4002" y="898"/>
                </a:lnTo>
                <a:lnTo>
                  <a:pt x="4038" y="875"/>
                </a:lnTo>
                <a:lnTo>
                  <a:pt x="4040" y="885"/>
                </a:lnTo>
                <a:lnTo>
                  <a:pt x="4004" y="910"/>
                </a:lnTo>
                <a:close/>
                <a:moveTo>
                  <a:pt x="4004" y="910"/>
                </a:moveTo>
                <a:lnTo>
                  <a:pt x="4004" y="910"/>
                </a:lnTo>
                <a:close/>
                <a:moveTo>
                  <a:pt x="4002" y="898"/>
                </a:moveTo>
                <a:lnTo>
                  <a:pt x="4004" y="904"/>
                </a:lnTo>
                <a:lnTo>
                  <a:pt x="4002" y="898"/>
                </a:lnTo>
                <a:close/>
                <a:moveTo>
                  <a:pt x="4004" y="910"/>
                </a:moveTo>
                <a:lnTo>
                  <a:pt x="4004" y="910"/>
                </a:lnTo>
                <a:close/>
                <a:moveTo>
                  <a:pt x="3969" y="921"/>
                </a:moveTo>
                <a:lnTo>
                  <a:pt x="3967" y="910"/>
                </a:lnTo>
                <a:lnTo>
                  <a:pt x="4002" y="898"/>
                </a:lnTo>
                <a:lnTo>
                  <a:pt x="4004" y="910"/>
                </a:lnTo>
                <a:lnTo>
                  <a:pt x="3969" y="921"/>
                </a:lnTo>
                <a:close/>
                <a:moveTo>
                  <a:pt x="3969" y="921"/>
                </a:moveTo>
                <a:lnTo>
                  <a:pt x="3969" y="921"/>
                </a:lnTo>
                <a:close/>
                <a:moveTo>
                  <a:pt x="3967" y="910"/>
                </a:moveTo>
                <a:lnTo>
                  <a:pt x="3967" y="915"/>
                </a:lnTo>
                <a:lnTo>
                  <a:pt x="3967" y="910"/>
                </a:lnTo>
                <a:close/>
                <a:moveTo>
                  <a:pt x="3969" y="921"/>
                </a:moveTo>
                <a:lnTo>
                  <a:pt x="3969" y="921"/>
                </a:lnTo>
                <a:close/>
                <a:moveTo>
                  <a:pt x="3925" y="921"/>
                </a:moveTo>
                <a:lnTo>
                  <a:pt x="3925" y="921"/>
                </a:lnTo>
                <a:lnTo>
                  <a:pt x="3967" y="910"/>
                </a:lnTo>
                <a:lnTo>
                  <a:pt x="3969" y="921"/>
                </a:lnTo>
                <a:lnTo>
                  <a:pt x="3927" y="931"/>
                </a:lnTo>
                <a:lnTo>
                  <a:pt x="3925" y="921"/>
                </a:lnTo>
                <a:close/>
                <a:moveTo>
                  <a:pt x="3925" y="921"/>
                </a:moveTo>
                <a:lnTo>
                  <a:pt x="3925" y="921"/>
                </a:lnTo>
                <a:close/>
                <a:moveTo>
                  <a:pt x="3892" y="942"/>
                </a:moveTo>
                <a:lnTo>
                  <a:pt x="3890" y="933"/>
                </a:lnTo>
                <a:lnTo>
                  <a:pt x="3925" y="921"/>
                </a:lnTo>
                <a:lnTo>
                  <a:pt x="3927" y="931"/>
                </a:lnTo>
                <a:lnTo>
                  <a:pt x="3892" y="942"/>
                </a:lnTo>
                <a:close/>
                <a:moveTo>
                  <a:pt x="3890" y="933"/>
                </a:moveTo>
                <a:lnTo>
                  <a:pt x="3890" y="937"/>
                </a:lnTo>
                <a:lnTo>
                  <a:pt x="3890" y="933"/>
                </a:lnTo>
                <a:close/>
                <a:moveTo>
                  <a:pt x="3856" y="944"/>
                </a:moveTo>
                <a:lnTo>
                  <a:pt x="3856" y="942"/>
                </a:lnTo>
                <a:lnTo>
                  <a:pt x="3890" y="933"/>
                </a:lnTo>
                <a:lnTo>
                  <a:pt x="3892" y="942"/>
                </a:lnTo>
                <a:lnTo>
                  <a:pt x="3856" y="954"/>
                </a:lnTo>
                <a:lnTo>
                  <a:pt x="3856" y="944"/>
                </a:lnTo>
                <a:close/>
                <a:moveTo>
                  <a:pt x="3856" y="944"/>
                </a:moveTo>
                <a:lnTo>
                  <a:pt x="3856" y="942"/>
                </a:lnTo>
                <a:lnTo>
                  <a:pt x="3856" y="944"/>
                </a:lnTo>
                <a:close/>
                <a:moveTo>
                  <a:pt x="3816" y="979"/>
                </a:moveTo>
                <a:lnTo>
                  <a:pt x="3814" y="967"/>
                </a:lnTo>
                <a:lnTo>
                  <a:pt x="3856" y="944"/>
                </a:lnTo>
                <a:lnTo>
                  <a:pt x="3858" y="954"/>
                </a:lnTo>
                <a:lnTo>
                  <a:pt x="3816" y="979"/>
                </a:lnTo>
                <a:close/>
                <a:moveTo>
                  <a:pt x="3816" y="979"/>
                </a:moveTo>
                <a:lnTo>
                  <a:pt x="3816" y="979"/>
                </a:lnTo>
                <a:close/>
                <a:moveTo>
                  <a:pt x="3814" y="967"/>
                </a:moveTo>
                <a:lnTo>
                  <a:pt x="3814" y="973"/>
                </a:lnTo>
                <a:lnTo>
                  <a:pt x="3814" y="967"/>
                </a:lnTo>
                <a:close/>
                <a:moveTo>
                  <a:pt x="3816" y="979"/>
                </a:moveTo>
                <a:lnTo>
                  <a:pt x="3816" y="979"/>
                </a:lnTo>
                <a:close/>
                <a:moveTo>
                  <a:pt x="3771" y="979"/>
                </a:moveTo>
                <a:lnTo>
                  <a:pt x="3771" y="979"/>
                </a:lnTo>
                <a:lnTo>
                  <a:pt x="3814" y="967"/>
                </a:lnTo>
                <a:lnTo>
                  <a:pt x="3816" y="979"/>
                </a:lnTo>
                <a:lnTo>
                  <a:pt x="3771" y="990"/>
                </a:lnTo>
                <a:lnTo>
                  <a:pt x="3771" y="979"/>
                </a:lnTo>
                <a:close/>
                <a:moveTo>
                  <a:pt x="3771" y="979"/>
                </a:moveTo>
                <a:lnTo>
                  <a:pt x="3771" y="979"/>
                </a:lnTo>
                <a:close/>
                <a:moveTo>
                  <a:pt x="3737" y="1002"/>
                </a:moveTo>
                <a:lnTo>
                  <a:pt x="3737" y="990"/>
                </a:lnTo>
                <a:lnTo>
                  <a:pt x="3771" y="979"/>
                </a:lnTo>
                <a:lnTo>
                  <a:pt x="3771" y="990"/>
                </a:lnTo>
                <a:lnTo>
                  <a:pt x="3737" y="1002"/>
                </a:lnTo>
                <a:close/>
                <a:moveTo>
                  <a:pt x="3737" y="1002"/>
                </a:moveTo>
                <a:lnTo>
                  <a:pt x="3737" y="1002"/>
                </a:lnTo>
                <a:lnTo>
                  <a:pt x="3737" y="1000"/>
                </a:lnTo>
                <a:lnTo>
                  <a:pt x="3737" y="1002"/>
                </a:lnTo>
                <a:close/>
                <a:moveTo>
                  <a:pt x="3737" y="990"/>
                </a:moveTo>
                <a:lnTo>
                  <a:pt x="3737" y="996"/>
                </a:lnTo>
                <a:lnTo>
                  <a:pt x="3737" y="990"/>
                </a:lnTo>
                <a:close/>
                <a:moveTo>
                  <a:pt x="3737" y="1002"/>
                </a:moveTo>
                <a:lnTo>
                  <a:pt x="3737" y="1002"/>
                </a:lnTo>
                <a:lnTo>
                  <a:pt x="3737" y="1000"/>
                </a:lnTo>
                <a:lnTo>
                  <a:pt x="3737" y="1002"/>
                </a:lnTo>
                <a:close/>
                <a:moveTo>
                  <a:pt x="3695" y="1013"/>
                </a:moveTo>
                <a:lnTo>
                  <a:pt x="3695" y="1004"/>
                </a:lnTo>
                <a:lnTo>
                  <a:pt x="3737" y="990"/>
                </a:lnTo>
                <a:lnTo>
                  <a:pt x="3737" y="1002"/>
                </a:lnTo>
                <a:lnTo>
                  <a:pt x="3695" y="1013"/>
                </a:lnTo>
                <a:close/>
                <a:moveTo>
                  <a:pt x="3695" y="1013"/>
                </a:moveTo>
                <a:lnTo>
                  <a:pt x="3695" y="1013"/>
                </a:lnTo>
                <a:lnTo>
                  <a:pt x="3697" y="1013"/>
                </a:lnTo>
                <a:lnTo>
                  <a:pt x="3695" y="1013"/>
                </a:lnTo>
                <a:close/>
                <a:moveTo>
                  <a:pt x="3652" y="1013"/>
                </a:moveTo>
                <a:lnTo>
                  <a:pt x="3652" y="1013"/>
                </a:lnTo>
                <a:lnTo>
                  <a:pt x="3695" y="1004"/>
                </a:lnTo>
                <a:lnTo>
                  <a:pt x="3695" y="1013"/>
                </a:lnTo>
                <a:lnTo>
                  <a:pt x="3652" y="1025"/>
                </a:lnTo>
                <a:lnTo>
                  <a:pt x="3652" y="1013"/>
                </a:lnTo>
                <a:close/>
                <a:moveTo>
                  <a:pt x="3652" y="1013"/>
                </a:moveTo>
                <a:lnTo>
                  <a:pt x="3652" y="1013"/>
                </a:lnTo>
                <a:lnTo>
                  <a:pt x="3651" y="1015"/>
                </a:lnTo>
                <a:lnTo>
                  <a:pt x="3652" y="1013"/>
                </a:lnTo>
                <a:close/>
                <a:moveTo>
                  <a:pt x="3652" y="1013"/>
                </a:moveTo>
                <a:lnTo>
                  <a:pt x="3652" y="1019"/>
                </a:lnTo>
                <a:lnTo>
                  <a:pt x="3652" y="1013"/>
                </a:lnTo>
                <a:close/>
                <a:moveTo>
                  <a:pt x="3652" y="1013"/>
                </a:moveTo>
                <a:lnTo>
                  <a:pt x="3652" y="1013"/>
                </a:lnTo>
                <a:lnTo>
                  <a:pt x="3651" y="1015"/>
                </a:lnTo>
                <a:lnTo>
                  <a:pt x="3652" y="1013"/>
                </a:lnTo>
                <a:close/>
                <a:moveTo>
                  <a:pt x="3610" y="1025"/>
                </a:moveTo>
                <a:lnTo>
                  <a:pt x="3610" y="1025"/>
                </a:lnTo>
                <a:lnTo>
                  <a:pt x="3652" y="1013"/>
                </a:lnTo>
                <a:lnTo>
                  <a:pt x="3652" y="1025"/>
                </a:lnTo>
                <a:lnTo>
                  <a:pt x="3610" y="1036"/>
                </a:lnTo>
                <a:lnTo>
                  <a:pt x="3610" y="1025"/>
                </a:lnTo>
                <a:close/>
                <a:moveTo>
                  <a:pt x="3610" y="1025"/>
                </a:moveTo>
                <a:lnTo>
                  <a:pt x="3610" y="1025"/>
                </a:lnTo>
                <a:close/>
                <a:moveTo>
                  <a:pt x="3576" y="1048"/>
                </a:moveTo>
                <a:lnTo>
                  <a:pt x="3576" y="1036"/>
                </a:lnTo>
                <a:lnTo>
                  <a:pt x="3610" y="1025"/>
                </a:lnTo>
                <a:lnTo>
                  <a:pt x="3610" y="1036"/>
                </a:lnTo>
                <a:lnTo>
                  <a:pt x="3576" y="1048"/>
                </a:lnTo>
                <a:close/>
                <a:moveTo>
                  <a:pt x="3576" y="1048"/>
                </a:moveTo>
                <a:lnTo>
                  <a:pt x="3576" y="1048"/>
                </a:lnTo>
                <a:close/>
                <a:moveTo>
                  <a:pt x="3576" y="1036"/>
                </a:moveTo>
                <a:lnTo>
                  <a:pt x="3576" y="1042"/>
                </a:lnTo>
                <a:lnTo>
                  <a:pt x="3576" y="1036"/>
                </a:lnTo>
                <a:close/>
                <a:moveTo>
                  <a:pt x="3576" y="1048"/>
                </a:moveTo>
                <a:lnTo>
                  <a:pt x="3576" y="1048"/>
                </a:lnTo>
                <a:close/>
                <a:moveTo>
                  <a:pt x="3534" y="1061"/>
                </a:moveTo>
                <a:lnTo>
                  <a:pt x="3534" y="1050"/>
                </a:lnTo>
                <a:lnTo>
                  <a:pt x="3576" y="1036"/>
                </a:lnTo>
                <a:lnTo>
                  <a:pt x="3576" y="1048"/>
                </a:lnTo>
                <a:lnTo>
                  <a:pt x="3534" y="1061"/>
                </a:lnTo>
                <a:close/>
                <a:moveTo>
                  <a:pt x="3534" y="1061"/>
                </a:moveTo>
                <a:lnTo>
                  <a:pt x="3534" y="1061"/>
                </a:lnTo>
                <a:lnTo>
                  <a:pt x="3535" y="1061"/>
                </a:lnTo>
                <a:lnTo>
                  <a:pt x="3534" y="1061"/>
                </a:lnTo>
                <a:close/>
                <a:moveTo>
                  <a:pt x="3491" y="1073"/>
                </a:moveTo>
                <a:lnTo>
                  <a:pt x="3491" y="1061"/>
                </a:lnTo>
                <a:lnTo>
                  <a:pt x="3534" y="1050"/>
                </a:lnTo>
                <a:lnTo>
                  <a:pt x="3534" y="1061"/>
                </a:lnTo>
                <a:lnTo>
                  <a:pt x="3491" y="1073"/>
                </a:lnTo>
                <a:close/>
                <a:moveTo>
                  <a:pt x="3491" y="1073"/>
                </a:moveTo>
                <a:lnTo>
                  <a:pt x="3491" y="1073"/>
                </a:lnTo>
                <a:close/>
                <a:moveTo>
                  <a:pt x="3491" y="1061"/>
                </a:moveTo>
                <a:lnTo>
                  <a:pt x="3491" y="1067"/>
                </a:lnTo>
                <a:lnTo>
                  <a:pt x="3491" y="1061"/>
                </a:lnTo>
                <a:close/>
                <a:moveTo>
                  <a:pt x="3491" y="1073"/>
                </a:moveTo>
                <a:lnTo>
                  <a:pt x="3491" y="1073"/>
                </a:lnTo>
                <a:close/>
                <a:moveTo>
                  <a:pt x="3441" y="1073"/>
                </a:moveTo>
                <a:lnTo>
                  <a:pt x="3441" y="1073"/>
                </a:lnTo>
                <a:lnTo>
                  <a:pt x="3491" y="1061"/>
                </a:lnTo>
                <a:lnTo>
                  <a:pt x="3491" y="1073"/>
                </a:lnTo>
                <a:lnTo>
                  <a:pt x="3443" y="1082"/>
                </a:lnTo>
                <a:lnTo>
                  <a:pt x="3441" y="1073"/>
                </a:lnTo>
                <a:close/>
                <a:moveTo>
                  <a:pt x="3441" y="1073"/>
                </a:moveTo>
                <a:lnTo>
                  <a:pt x="3441" y="1073"/>
                </a:lnTo>
                <a:close/>
                <a:moveTo>
                  <a:pt x="3399" y="1094"/>
                </a:moveTo>
                <a:lnTo>
                  <a:pt x="3399" y="1082"/>
                </a:lnTo>
                <a:lnTo>
                  <a:pt x="3441" y="1073"/>
                </a:lnTo>
                <a:lnTo>
                  <a:pt x="3443" y="1082"/>
                </a:lnTo>
                <a:lnTo>
                  <a:pt x="3399" y="1094"/>
                </a:lnTo>
                <a:close/>
                <a:moveTo>
                  <a:pt x="3399" y="1094"/>
                </a:moveTo>
                <a:lnTo>
                  <a:pt x="3399" y="1094"/>
                </a:lnTo>
                <a:close/>
                <a:moveTo>
                  <a:pt x="3399" y="1082"/>
                </a:moveTo>
                <a:lnTo>
                  <a:pt x="3399" y="1088"/>
                </a:lnTo>
                <a:lnTo>
                  <a:pt x="3399" y="1082"/>
                </a:lnTo>
                <a:close/>
                <a:moveTo>
                  <a:pt x="3399" y="1094"/>
                </a:moveTo>
                <a:lnTo>
                  <a:pt x="3399" y="1094"/>
                </a:lnTo>
                <a:close/>
                <a:moveTo>
                  <a:pt x="3357" y="1082"/>
                </a:moveTo>
                <a:lnTo>
                  <a:pt x="3357" y="1082"/>
                </a:lnTo>
                <a:lnTo>
                  <a:pt x="3399" y="1082"/>
                </a:lnTo>
                <a:lnTo>
                  <a:pt x="3399" y="1094"/>
                </a:lnTo>
                <a:lnTo>
                  <a:pt x="3357" y="1094"/>
                </a:lnTo>
                <a:lnTo>
                  <a:pt x="3357" y="1082"/>
                </a:lnTo>
                <a:close/>
                <a:moveTo>
                  <a:pt x="3357" y="1082"/>
                </a:moveTo>
                <a:lnTo>
                  <a:pt x="3357" y="1082"/>
                </a:lnTo>
                <a:close/>
                <a:moveTo>
                  <a:pt x="3317" y="1107"/>
                </a:moveTo>
                <a:lnTo>
                  <a:pt x="3315" y="1096"/>
                </a:lnTo>
                <a:lnTo>
                  <a:pt x="3357" y="1082"/>
                </a:lnTo>
                <a:lnTo>
                  <a:pt x="3359" y="1094"/>
                </a:lnTo>
                <a:lnTo>
                  <a:pt x="3317" y="1107"/>
                </a:lnTo>
                <a:close/>
                <a:moveTo>
                  <a:pt x="3317" y="1107"/>
                </a:moveTo>
                <a:lnTo>
                  <a:pt x="3317" y="1107"/>
                </a:lnTo>
                <a:close/>
                <a:moveTo>
                  <a:pt x="3317" y="1096"/>
                </a:moveTo>
                <a:lnTo>
                  <a:pt x="3317" y="1102"/>
                </a:lnTo>
                <a:lnTo>
                  <a:pt x="3317" y="1096"/>
                </a:lnTo>
                <a:close/>
                <a:moveTo>
                  <a:pt x="3317" y="1107"/>
                </a:moveTo>
                <a:lnTo>
                  <a:pt x="3317" y="1107"/>
                </a:lnTo>
                <a:close/>
                <a:moveTo>
                  <a:pt x="3267" y="1107"/>
                </a:moveTo>
                <a:lnTo>
                  <a:pt x="3267" y="1107"/>
                </a:lnTo>
                <a:lnTo>
                  <a:pt x="3317" y="1096"/>
                </a:lnTo>
                <a:lnTo>
                  <a:pt x="3317" y="1107"/>
                </a:lnTo>
                <a:lnTo>
                  <a:pt x="3267" y="1119"/>
                </a:lnTo>
                <a:lnTo>
                  <a:pt x="3267" y="1107"/>
                </a:lnTo>
                <a:close/>
                <a:moveTo>
                  <a:pt x="3267" y="1107"/>
                </a:moveTo>
                <a:lnTo>
                  <a:pt x="3267" y="1107"/>
                </a:lnTo>
                <a:close/>
                <a:moveTo>
                  <a:pt x="3225" y="1130"/>
                </a:moveTo>
                <a:lnTo>
                  <a:pt x="3225" y="1119"/>
                </a:lnTo>
                <a:lnTo>
                  <a:pt x="3267" y="1107"/>
                </a:lnTo>
                <a:lnTo>
                  <a:pt x="3267" y="1119"/>
                </a:lnTo>
                <a:lnTo>
                  <a:pt x="3225" y="1130"/>
                </a:lnTo>
                <a:close/>
                <a:moveTo>
                  <a:pt x="3225" y="1130"/>
                </a:moveTo>
                <a:lnTo>
                  <a:pt x="3225" y="1130"/>
                </a:lnTo>
                <a:close/>
                <a:moveTo>
                  <a:pt x="3225" y="1119"/>
                </a:moveTo>
                <a:lnTo>
                  <a:pt x="3225" y="1125"/>
                </a:lnTo>
                <a:lnTo>
                  <a:pt x="3225" y="1119"/>
                </a:lnTo>
                <a:close/>
                <a:moveTo>
                  <a:pt x="3225" y="1130"/>
                </a:moveTo>
                <a:lnTo>
                  <a:pt x="3225" y="1130"/>
                </a:lnTo>
                <a:close/>
                <a:moveTo>
                  <a:pt x="3182" y="1119"/>
                </a:moveTo>
                <a:lnTo>
                  <a:pt x="3182" y="1119"/>
                </a:lnTo>
                <a:lnTo>
                  <a:pt x="3225" y="1119"/>
                </a:lnTo>
                <a:lnTo>
                  <a:pt x="3225" y="1130"/>
                </a:lnTo>
                <a:lnTo>
                  <a:pt x="3182" y="1130"/>
                </a:lnTo>
                <a:lnTo>
                  <a:pt x="3182" y="1119"/>
                </a:lnTo>
                <a:close/>
                <a:moveTo>
                  <a:pt x="3182" y="1119"/>
                </a:moveTo>
                <a:lnTo>
                  <a:pt x="3182" y="1119"/>
                </a:lnTo>
                <a:close/>
                <a:moveTo>
                  <a:pt x="3133" y="1130"/>
                </a:moveTo>
                <a:lnTo>
                  <a:pt x="3133" y="1130"/>
                </a:lnTo>
                <a:lnTo>
                  <a:pt x="3182" y="1119"/>
                </a:lnTo>
                <a:lnTo>
                  <a:pt x="3184" y="1130"/>
                </a:lnTo>
                <a:lnTo>
                  <a:pt x="3134" y="1142"/>
                </a:lnTo>
                <a:lnTo>
                  <a:pt x="3133" y="1130"/>
                </a:lnTo>
                <a:close/>
                <a:moveTo>
                  <a:pt x="3133" y="1130"/>
                </a:moveTo>
                <a:lnTo>
                  <a:pt x="3133" y="1130"/>
                </a:lnTo>
                <a:close/>
                <a:moveTo>
                  <a:pt x="3133" y="1130"/>
                </a:moveTo>
                <a:lnTo>
                  <a:pt x="3134" y="1136"/>
                </a:lnTo>
                <a:lnTo>
                  <a:pt x="3133" y="1130"/>
                </a:lnTo>
                <a:close/>
                <a:moveTo>
                  <a:pt x="3133" y="1130"/>
                </a:moveTo>
                <a:lnTo>
                  <a:pt x="3133" y="1130"/>
                </a:lnTo>
                <a:close/>
                <a:moveTo>
                  <a:pt x="3085" y="1153"/>
                </a:moveTo>
                <a:lnTo>
                  <a:pt x="3085" y="1144"/>
                </a:lnTo>
                <a:lnTo>
                  <a:pt x="3133" y="1130"/>
                </a:lnTo>
                <a:lnTo>
                  <a:pt x="3134" y="1142"/>
                </a:lnTo>
                <a:lnTo>
                  <a:pt x="3087" y="1153"/>
                </a:lnTo>
                <a:lnTo>
                  <a:pt x="3085" y="1153"/>
                </a:lnTo>
                <a:close/>
                <a:moveTo>
                  <a:pt x="3087" y="1153"/>
                </a:moveTo>
                <a:lnTo>
                  <a:pt x="3085" y="1153"/>
                </a:lnTo>
                <a:lnTo>
                  <a:pt x="3087" y="1153"/>
                </a:lnTo>
                <a:close/>
                <a:moveTo>
                  <a:pt x="3042" y="1144"/>
                </a:moveTo>
                <a:lnTo>
                  <a:pt x="3042" y="1144"/>
                </a:lnTo>
                <a:lnTo>
                  <a:pt x="3085" y="1144"/>
                </a:lnTo>
                <a:lnTo>
                  <a:pt x="3085" y="1153"/>
                </a:lnTo>
                <a:lnTo>
                  <a:pt x="3042" y="1153"/>
                </a:lnTo>
                <a:lnTo>
                  <a:pt x="3042" y="1144"/>
                </a:lnTo>
                <a:close/>
                <a:moveTo>
                  <a:pt x="3042" y="1144"/>
                </a:moveTo>
                <a:lnTo>
                  <a:pt x="3042" y="1144"/>
                </a:lnTo>
                <a:close/>
                <a:moveTo>
                  <a:pt x="3042" y="1144"/>
                </a:moveTo>
                <a:lnTo>
                  <a:pt x="3042" y="1148"/>
                </a:lnTo>
                <a:lnTo>
                  <a:pt x="3042" y="1144"/>
                </a:lnTo>
                <a:close/>
                <a:moveTo>
                  <a:pt x="3042" y="1144"/>
                </a:moveTo>
                <a:lnTo>
                  <a:pt x="3042" y="1144"/>
                </a:lnTo>
                <a:close/>
                <a:moveTo>
                  <a:pt x="2993" y="1153"/>
                </a:moveTo>
                <a:lnTo>
                  <a:pt x="2993" y="1153"/>
                </a:lnTo>
                <a:lnTo>
                  <a:pt x="3042" y="1144"/>
                </a:lnTo>
                <a:lnTo>
                  <a:pt x="3042" y="1153"/>
                </a:lnTo>
                <a:lnTo>
                  <a:pt x="2994" y="1165"/>
                </a:lnTo>
                <a:lnTo>
                  <a:pt x="2993" y="1153"/>
                </a:lnTo>
                <a:close/>
                <a:moveTo>
                  <a:pt x="2993" y="1153"/>
                </a:moveTo>
                <a:lnTo>
                  <a:pt x="2993" y="1153"/>
                </a:lnTo>
                <a:lnTo>
                  <a:pt x="2994" y="1153"/>
                </a:lnTo>
                <a:lnTo>
                  <a:pt x="2993" y="1153"/>
                </a:lnTo>
                <a:close/>
                <a:moveTo>
                  <a:pt x="2950" y="1176"/>
                </a:moveTo>
                <a:lnTo>
                  <a:pt x="2950" y="1165"/>
                </a:lnTo>
                <a:lnTo>
                  <a:pt x="2993" y="1153"/>
                </a:lnTo>
                <a:lnTo>
                  <a:pt x="2994" y="1165"/>
                </a:lnTo>
                <a:lnTo>
                  <a:pt x="2952" y="1176"/>
                </a:lnTo>
                <a:lnTo>
                  <a:pt x="2950" y="1176"/>
                </a:lnTo>
                <a:close/>
                <a:moveTo>
                  <a:pt x="2952" y="1176"/>
                </a:moveTo>
                <a:lnTo>
                  <a:pt x="2952" y="1176"/>
                </a:lnTo>
                <a:lnTo>
                  <a:pt x="2950" y="1176"/>
                </a:lnTo>
                <a:lnTo>
                  <a:pt x="2952" y="1176"/>
                </a:lnTo>
                <a:close/>
                <a:moveTo>
                  <a:pt x="2950" y="1165"/>
                </a:moveTo>
                <a:lnTo>
                  <a:pt x="2950" y="1171"/>
                </a:lnTo>
                <a:lnTo>
                  <a:pt x="2950" y="1165"/>
                </a:lnTo>
                <a:close/>
                <a:moveTo>
                  <a:pt x="2952" y="1176"/>
                </a:moveTo>
                <a:lnTo>
                  <a:pt x="2952" y="1176"/>
                </a:lnTo>
                <a:lnTo>
                  <a:pt x="2950" y="1176"/>
                </a:lnTo>
                <a:lnTo>
                  <a:pt x="2952" y="1176"/>
                </a:lnTo>
                <a:close/>
                <a:moveTo>
                  <a:pt x="2902" y="1165"/>
                </a:moveTo>
                <a:lnTo>
                  <a:pt x="2902" y="1165"/>
                </a:lnTo>
                <a:lnTo>
                  <a:pt x="2950" y="1165"/>
                </a:lnTo>
                <a:lnTo>
                  <a:pt x="2950" y="1176"/>
                </a:lnTo>
                <a:lnTo>
                  <a:pt x="2902" y="1176"/>
                </a:lnTo>
                <a:lnTo>
                  <a:pt x="2902" y="1165"/>
                </a:lnTo>
                <a:close/>
                <a:moveTo>
                  <a:pt x="2902" y="1165"/>
                </a:moveTo>
                <a:lnTo>
                  <a:pt x="2902" y="1165"/>
                </a:lnTo>
                <a:close/>
                <a:moveTo>
                  <a:pt x="2852" y="1188"/>
                </a:moveTo>
                <a:lnTo>
                  <a:pt x="2852" y="1176"/>
                </a:lnTo>
                <a:lnTo>
                  <a:pt x="2902" y="1165"/>
                </a:lnTo>
                <a:lnTo>
                  <a:pt x="2902" y="1176"/>
                </a:lnTo>
                <a:lnTo>
                  <a:pt x="2854" y="1188"/>
                </a:lnTo>
                <a:lnTo>
                  <a:pt x="2852" y="1188"/>
                </a:lnTo>
                <a:close/>
                <a:moveTo>
                  <a:pt x="2854" y="1188"/>
                </a:moveTo>
                <a:lnTo>
                  <a:pt x="2852" y="1188"/>
                </a:lnTo>
                <a:lnTo>
                  <a:pt x="2854" y="1188"/>
                </a:lnTo>
                <a:close/>
                <a:moveTo>
                  <a:pt x="2852" y="1176"/>
                </a:moveTo>
                <a:lnTo>
                  <a:pt x="2852" y="1182"/>
                </a:lnTo>
                <a:lnTo>
                  <a:pt x="2852" y="1176"/>
                </a:lnTo>
                <a:close/>
                <a:moveTo>
                  <a:pt x="2854" y="1188"/>
                </a:moveTo>
                <a:lnTo>
                  <a:pt x="2852" y="1188"/>
                </a:lnTo>
                <a:lnTo>
                  <a:pt x="2854" y="1188"/>
                </a:lnTo>
                <a:close/>
                <a:moveTo>
                  <a:pt x="2804" y="1176"/>
                </a:moveTo>
                <a:lnTo>
                  <a:pt x="2804" y="1176"/>
                </a:lnTo>
                <a:lnTo>
                  <a:pt x="2852" y="1176"/>
                </a:lnTo>
                <a:lnTo>
                  <a:pt x="2852" y="1188"/>
                </a:lnTo>
                <a:lnTo>
                  <a:pt x="2804" y="1188"/>
                </a:lnTo>
                <a:lnTo>
                  <a:pt x="2804" y="1176"/>
                </a:lnTo>
                <a:close/>
                <a:moveTo>
                  <a:pt x="2804" y="1176"/>
                </a:moveTo>
                <a:lnTo>
                  <a:pt x="2804" y="1176"/>
                </a:lnTo>
                <a:close/>
                <a:moveTo>
                  <a:pt x="2762" y="1201"/>
                </a:moveTo>
                <a:lnTo>
                  <a:pt x="2760" y="1190"/>
                </a:lnTo>
                <a:lnTo>
                  <a:pt x="2804" y="1176"/>
                </a:lnTo>
                <a:lnTo>
                  <a:pt x="2804" y="1188"/>
                </a:lnTo>
                <a:lnTo>
                  <a:pt x="2762" y="1201"/>
                </a:lnTo>
                <a:close/>
                <a:moveTo>
                  <a:pt x="2762" y="1201"/>
                </a:moveTo>
                <a:lnTo>
                  <a:pt x="2762" y="1201"/>
                </a:lnTo>
                <a:close/>
                <a:moveTo>
                  <a:pt x="2762" y="1190"/>
                </a:moveTo>
                <a:lnTo>
                  <a:pt x="2762" y="1196"/>
                </a:lnTo>
                <a:lnTo>
                  <a:pt x="2762" y="1190"/>
                </a:lnTo>
                <a:close/>
                <a:moveTo>
                  <a:pt x="2762" y="1201"/>
                </a:moveTo>
                <a:lnTo>
                  <a:pt x="2762" y="1201"/>
                </a:lnTo>
                <a:close/>
                <a:moveTo>
                  <a:pt x="2712" y="1190"/>
                </a:moveTo>
                <a:lnTo>
                  <a:pt x="2762" y="1190"/>
                </a:lnTo>
                <a:lnTo>
                  <a:pt x="2762" y="1201"/>
                </a:lnTo>
                <a:lnTo>
                  <a:pt x="2712" y="1201"/>
                </a:lnTo>
                <a:lnTo>
                  <a:pt x="2712" y="1190"/>
                </a:lnTo>
                <a:close/>
                <a:moveTo>
                  <a:pt x="2663" y="1190"/>
                </a:moveTo>
                <a:lnTo>
                  <a:pt x="2664" y="1190"/>
                </a:lnTo>
                <a:lnTo>
                  <a:pt x="2712" y="1190"/>
                </a:lnTo>
                <a:lnTo>
                  <a:pt x="2712" y="1201"/>
                </a:lnTo>
                <a:lnTo>
                  <a:pt x="2664" y="1201"/>
                </a:lnTo>
                <a:lnTo>
                  <a:pt x="2663" y="1190"/>
                </a:lnTo>
                <a:close/>
                <a:moveTo>
                  <a:pt x="2663" y="1190"/>
                </a:moveTo>
                <a:lnTo>
                  <a:pt x="2664" y="1190"/>
                </a:lnTo>
                <a:lnTo>
                  <a:pt x="2663" y="1190"/>
                </a:lnTo>
                <a:close/>
                <a:moveTo>
                  <a:pt x="2663" y="1190"/>
                </a:moveTo>
                <a:lnTo>
                  <a:pt x="2664" y="1196"/>
                </a:lnTo>
                <a:lnTo>
                  <a:pt x="2663" y="1190"/>
                </a:lnTo>
                <a:close/>
                <a:moveTo>
                  <a:pt x="2663" y="1190"/>
                </a:moveTo>
                <a:lnTo>
                  <a:pt x="2664" y="1190"/>
                </a:lnTo>
                <a:lnTo>
                  <a:pt x="2663" y="1190"/>
                </a:lnTo>
                <a:close/>
                <a:moveTo>
                  <a:pt x="2615" y="1213"/>
                </a:moveTo>
                <a:lnTo>
                  <a:pt x="2615" y="1201"/>
                </a:lnTo>
                <a:lnTo>
                  <a:pt x="2663" y="1190"/>
                </a:lnTo>
                <a:lnTo>
                  <a:pt x="2664" y="1201"/>
                </a:lnTo>
                <a:lnTo>
                  <a:pt x="2616" y="1213"/>
                </a:lnTo>
                <a:lnTo>
                  <a:pt x="2615" y="1213"/>
                </a:lnTo>
                <a:close/>
                <a:moveTo>
                  <a:pt x="2616" y="1213"/>
                </a:moveTo>
                <a:lnTo>
                  <a:pt x="2615" y="1213"/>
                </a:lnTo>
                <a:lnTo>
                  <a:pt x="2616" y="1213"/>
                </a:lnTo>
                <a:close/>
                <a:moveTo>
                  <a:pt x="2567" y="1201"/>
                </a:moveTo>
                <a:lnTo>
                  <a:pt x="2615" y="1201"/>
                </a:lnTo>
                <a:lnTo>
                  <a:pt x="2615" y="1213"/>
                </a:lnTo>
                <a:lnTo>
                  <a:pt x="2567" y="1213"/>
                </a:lnTo>
                <a:lnTo>
                  <a:pt x="2567" y="1201"/>
                </a:lnTo>
                <a:close/>
                <a:moveTo>
                  <a:pt x="2567" y="1201"/>
                </a:moveTo>
                <a:lnTo>
                  <a:pt x="2567" y="1207"/>
                </a:lnTo>
                <a:lnTo>
                  <a:pt x="2567" y="1201"/>
                </a:lnTo>
                <a:close/>
                <a:moveTo>
                  <a:pt x="2517" y="1201"/>
                </a:moveTo>
                <a:lnTo>
                  <a:pt x="2517" y="1201"/>
                </a:lnTo>
                <a:lnTo>
                  <a:pt x="2567" y="1201"/>
                </a:lnTo>
                <a:lnTo>
                  <a:pt x="2567" y="1213"/>
                </a:lnTo>
                <a:lnTo>
                  <a:pt x="2517" y="1213"/>
                </a:lnTo>
                <a:lnTo>
                  <a:pt x="2517" y="1201"/>
                </a:lnTo>
                <a:close/>
                <a:moveTo>
                  <a:pt x="2517" y="1201"/>
                </a:moveTo>
                <a:lnTo>
                  <a:pt x="2517" y="1201"/>
                </a:lnTo>
                <a:close/>
                <a:moveTo>
                  <a:pt x="2467" y="1223"/>
                </a:moveTo>
                <a:lnTo>
                  <a:pt x="2467" y="1213"/>
                </a:lnTo>
                <a:lnTo>
                  <a:pt x="2517" y="1201"/>
                </a:lnTo>
                <a:lnTo>
                  <a:pt x="2517" y="1213"/>
                </a:lnTo>
                <a:lnTo>
                  <a:pt x="2469" y="1223"/>
                </a:lnTo>
                <a:lnTo>
                  <a:pt x="2467" y="1223"/>
                </a:lnTo>
                <a:close/>
                <a:moveTo>
                  <a:pt x="2469" y="1223"/>
                </a:moveTo>
                <a:lnTo>
                  <a:pt x="2467" y="1223"/>
                </a:lnTo>
                <a:lnTo>
                  <a:pt x="2469" y="1223"/>
                </a:lnTo>
                <a:close/>
                <a:moveTo>
                  <a:pt x="2467" y="1213"/>
                </a:moveTo>
                <a:lnTo>
                  <a:pt x="2467" y="1219"/>
                </a:lnTo>
                <a:lnTo>
                  <a:pt x="2467" y="1213"/>
                </a:lnTo>
                <a:close/>
                <a:moveTo>
                  <a:pt x="2469" y="1223"/>
                </a:moveTo>
                <a:lnTo>
                  <a:pt x="2467" y="1223"/>
                </a:lnTo>
                <a:lnTo>
                  <a:pt x="2469" y="1223"/>
                </a:lnTo>
                <a:close/>
                <a:moveTo>
                  <a:pt x="2419" y="1213"/>
                </a:moveTo>
                <a:lnTo>
                  <a:pt x="2467" y="1213"/>
                </a:lnTo>
                <a:lnTo>
                  <a:pt x="2467" y="1223"/>
                </a:lnTo>
                <a:lnTo>
                  <a:pt x="2419" y="1223"/>
                </a:lnTo>
                <a:lnTo>
                  <a:pt x="2419" y="1213"/>
                </a:lnTo>
                <a:close/>
                <a:moveTo>
                  <a:pt x="2369" y="1213"/>
                </a:moveTo>
                <a:lnTo>
                  <a:pt x="2419" y="1213"/>
                </a:lnTo>
                <a:lnTo>
                  <a:pt x="2419" y="1223"/>
                </a:lnTo>
                <a:lnTo>
                  <a:pt x="2369" y="1223"/>
                </a:lnTo>
                <a:lnTo>
                  <a:pt x="2369" y="1213"/>
                </a:lnTo>
                <a:close/>
                <a:moveTo>
                  <a:pt x="2369" y="1213"/>
                </a:moveTo>
                <a:lnTo>
                  <a:pt x="2369" y="1219"/>
                </a:lnTo>
                <a:lnTo>
                  <a:pt x="2369" y="1213"/>
                </a:lnTo>
                <a:close/>
                <a:moveTo>
                  <a:pt x="2319" y="1213"/>
                </a:moveTo>
                <a:lnTo>
                  <a:pt x="2369" y="1213"/>
                </a:lnTo>
                <a:lnTo>
                  <a:pt x="2369" y="1223"/>
                </a:lnTo>
                <a:lnTo>
                  <a:pt x="2319" y="1223"/>
                </a:lnTo>
                <a:lnTo>
                  <a:pt x="2319" y="1213"/>
                </a:lnTo>
                <a:close/>
                <a:moveTo>
                  <a:pt x="2319" y="1213"/>
                </a:moveTo>
                <a:lnTo>
                  <a:pt x="2319" y="1219"/>
                </a:lnTo>
                <a:lnTo>
                  <a:pt x="2319" y="1213"/>
                </a:lnTo>
                <a:close/>
                <a:moveTo>
                  <a:pt x="2271" y="1213"/>
                </a:moveTo>
                <a:lnTo>
                  <a:pt x="2271" y="1213"/>
                </a:lnTo>
                <a:lnTo>
                  <a:pt x="2319" y="1213"/>
                </a:lnTo>
                <a:lnTo>
                  <a:pt x="2319" y="1223"/>
                </a:lnTo>
                <a:lnTo>
                  <a:pt x="2271" y="1223"/>
                </a:lnTo>
                <a:lnTo>
                  <a:pt x="2271" y="1213"/>
                </a:lnTo>
                <a:close/>
                <a:moveTo>
                  <a:pt x="2271" y="1213"/>
                </a:moveTo>
                <a:lnTo>
                  <a:pt x="2271" y="1213"/>
                </a:lnTo>
                <a:close/>
                <a:moveTo>
                  <a:pt x="2221" y="1234"/>
                </a:moveTo>
                <a:lnTo>
                  <a:pt x="2221" y="1223"/>
                </a:lnTo>
                <a:lnTo>
                  <a:pt x="2271" y="1213"/>
                </a:lnTo>
                <a:lnTo>
                  <a:pt x="2271" y="1223"/>
                </a:lnTo>
                <a:lnTo>
                  <a:pt x="2223" y="1234"/>
                </a:lnTo>
                <a:lnTo>
                  <a:pt x="2221" y="1234"/>
                </a:lnTo>
                <a:close/>
                <a:moveTo>
                  <a:pt x="2223" y="1234"/>
                </a:moveTo>
                <a:lnTo>
                  <a:pt x="2221" y="1234"/>
                </a:lnTo>
                <a:lnTo>
                  <a:pt x="2223" y="1234"/>
                </a:lnTo>
                <a:close/>
                <a:moveTo>
                  <a:pt x="2221" y="1223"/>
                </a:moveTo>
                <a:lnTo>
                  <a:pt x="2221" y="1228"/>
                </a:lnTo>
                <a:lnTo>
                  <a:pt x="2221" y="1223"/>
                </a:lnTo>
                <a:close/>
                <a:moveTo>
                  <a:pt x="2223" y="1234"/>
                </a:moveTo>
                <a:lnTo>
                  <a:pt x="2221" y="1234"/>
                </a:lnTo>
                <a:lnTo>
                  <a:pt x="2223" y="1234"/>
                </a:lnTo>
                <a:close/>
                <a:moveTo>
                  <a:pt x="2173" y="1223"/>
                </a:moveTo>
                <a:lnTo>
                  <a:pt x="2221" y="1223"/>
                </a:lnTo>
                <a:lnTo>
                  <a:pt x="2221" y="1234"/>
                </a:lnTo>
                <a:lnTo>
                  <a:pt x="2173" y="1234"/>
                </a:lnTo>
                <a:lnTo>
                  <a:pt x="2173" y="1223"/>
                </a:lnTo>
                <a:close/>
                <a:moveTo>
                  <a:pt x="2123" y="1223"/>
                </a:moveTo>
                <a:lnTo>
                  <a:pt x="2173" y="1223"/>
                </a:lnTo>
                <a:lnTo>
                  <a:pt x="2173" y="1234"/>
                </a:lnTo>
                <a:lnTo>
                  <a:pt x="2123" y="1234"/>
                </a:lnTo>
                <a:lnTo>
                  <a:pt x="2123" y="1223"/>
                </a:lnTo>
                <a:close/>
                <a:moveTo>
                  <a:pt x="2123" y="1223"/>
                </a:moveTo>
                <a:lnTo>
                  <a:pt x="2123" y="1228"/>
                </a:lnTo>
                <a:lnTo>
                  <a:pt x="2123" y="1223"/>
                </a:lnTo>
                <a:close/>
                <a:moveTo>
                  <a:pt x="2075" y="1223"/>
                </a:moveTo>
                <a:lnTo>
                  <a:pt x="2123" y="1223"/>
                </a:lnTo>
                <a:lnTo>
                  <a:pt x="2123" y="1234"/>
                </a:lnTo>
                <a:lnTo>
                  <a:pt x="2075" y="1234"/>
                </a:lnTo>
                <a:lnTo>
                  <a:pt x="2075" y="1223"/>
                </a:lnTo>
                <a:close/>
                <a:moveTo>
                  <a:pt x="2026" y="1223"/>
                </a:moveTo>
                <a:lnTo>
                  <a:pt x="2075" y="1223"/>
                </a:lnTo>
                <a:lnTo>
                  <a:pt x="2075" y="1234"/>
                </a:lnTo>
                <a:lnTo>
                  <a:pt x="2026" y="1234"/>
                </a:lnTo>
                <a:lnTo>
                  <a:pt x="2026" y="1223"/>
                </a:lnTo>
                <a:close/>
                <a:moveTo>
                  <a:pt x="2026" y="1223"/>
                </a:moveTo>
                <a:lnTo>
                  <a:pt x="2026" y="1228"/>
                </a:lnTo>
                <a:lnTo>
                  <a:pt x="2026" y="1223"/>
                </a:lnTo>
                <a:close/>
                <a:moveTo>
                  <a:pt x="1978" y="1223"/>
                </a:moveTo>
                <a:lnTo>
                  <a:pt x="2026" y="1223"/>
                </a:lnTo>
                <a:lnTo>
                  <a:pt x="2026" y="1234"/>
                </a:lnTo>
                <a:lnTo>
                  <a:pt x="1978" y="1234"/>
                </a:lnTo>
                <a:lnTo>
                  <a:pt x="1978" y="1223"/>
                </a:lnTo>
                <a:close/>
                <a:moveTo>
                  <a:pt x="1928" y="1234"/>
                </a:moveTo>
                <a:lnTo>
                  <a:pt x="1928" y="1223"/>
                </a:lnTo>
                <a:lnTo>
                  <a:pt x="1978" y="1223"/>
                </a:lnTo>
                <a:lnTo>
                  <a:pt x="1978" y="1234"/>
                </a:lnTo>
                <a:lnTo>
                  <a:pt x="1928" y="1234"/>
                </a:lnTo>
                <a:close/>
                <a:moveTo>
                  <a:pt x="1928" y="1234"/>
                </a:moveTo>
                <a:lnTo>
                  <a:pt x="1928" y="1234"/>
                </a:lnTo>
                <a:close/>
                <a:moveTo>
                  <a:pt x="1928" y="1223"/>
                </a:moveTo>
                <a:lnTo>
                  <a:pt x="1928" y="1228"/>
                </a:lnTo>
                <a:lnTo>
                  <a:pt x="1928" y="1223"/>
                </a:lnTo>
                <a:close/>
                <a:moveTo>
                  <a:pt x="1928" y="1234"/>
                </a:moveTo>
                <a:lnTo>
                  <a:pt x="1928" y="1234"/>
                </a:lnTo>
                <a:close/>
                <a:moveTo>
                  <a:pt x="1880" y="1213"/>
                </a:moveTo>
                <a:lnTo>
                  <a:pt x="1880" y="1213"/>
                </a:lnTo>
                <a:lnTo>
                  <a:pt x="1928" y="1223"/>
                </a:lnTo>
                <a:lnTo>
                  <a:pt x="1928" y="1234"/>
                </a:lnTo>
                <a:lnTo>
                  <a:pt x="1878" y="1223"/>
                </a:lnTo>
                <a:lnTo>
                  <a:pt x="1880" y="1213"/>
                </a:lnTo>
                <a:close/>
                <a:moveTo>
                  <a:pt x="1880" y="1213"/>
                </a:moveTo>
                <a:lnTo>
                  <a:pt x="1880" y="1213"/>
                </a:lnTo>
                <a:close/>
                <a:moveTo>
                  <a:pt x="1830" y="1213"/>
                </a:moveTo>
                <a:lnTo>
                  <a:pt x="1880" y="1213"/>
                </a:lnTo>
                <a:lnTo>
                  <a:pt x="1880" y="1223"/>
                </a:lnTo>
                <a:lnTo>
                  <a:pt x="1830" y="1223"/>
                </a:lnTo>
                <a:lnTo>
                  <a:pt x="1830" y="1213"/>
                </a:lnTo>
                <a:close/>
                <a:moveTo>
                  <a:pt x="1830" y="1213"/>
                </a:moveTo>
                <a:lnTo>
                  <a:pt x="1830" y="1219"/>
                </a:lnTo>
                <a:lnTo>
                  <a:pt x="1830" y="1213"/>
                </a:lnTo>
                <a:close/>
                <a:moveTo>
                  <a:pt x="1780" y="1213"/>
                </a:moveTo>
                <a:lnTo>
                  <a:pt x="1830" y="1213"/>
                </a:lnTo>
                <a:lnTo>
                  <a:pt x="1830" y="1223"/>
                </a:lnTo>
                <a:lnTo>
                  <a:pt x="1780" y="1223"/>
                </a:lnTo>
                <a:lnTo>
                  <a:pt x="1780" y="1213"/>
                </a:lnTo>
                <a:close/>
                <a:moveTo>
                  <a:pt x="1732" y="1213"/>
                </a:moveTo>
                <a:lnTo>
                  <a:pt x="1780" y="1213"/>
                </a:lnTo>
                <a:lnTo>
                  <a:pt x="1780" y="1223"/>
                </a:lnTo>
                <a:lnTo>
                  <a:pt x="1732" y="1223"/>
                </a:lnTo>
                <a:lnTo>
                  <a:pt x="1732" y="1213"/>
                </a:lnTo>
                <a:close/>
                <a:moveTo>
                  <a:pt x="1732" y="1213"/>
                </a:moveTo>
                <a:lnTo>
                  <a:pt x="1732" y="1219"/>
                </a:lnTo>
                <a:lnTo>
                  <a:pt x="1732" y="1213"/>
                </a:lnTo>
                <a:close/>
                <a:moveTo>
                  <a:pt x="1682" y="1223"/>
                </a:moveTo>
                <a:lnTo>
                  <a:pt x="1682" y="1213"/>
                </a:lnTo>
                <a:lnTo>
                  <a:pt x="1732" y="1213"/>
                </a:lnTo>
                <a:lnTo>
                  <a:pt x="1732" y="1223"/>
                </a:lnTo>
                <a:lnTo>
                  <a:pt x="1682" y="1223"/>
                </a:lnTo>
                <a:close/>
                <a:moveTo>
                  <a:pt x="1682" y="1223"/>
                </a:moveTo>
                <a:lnTo>
                  <a:pt x="1682" y="1223"/>
                </a:lnTo>
                <a:close/>
                <a:moveTo>
                  <a:pt x="1634" y="1201"/>
                </a:moveTo>
                <a:lnTo>
                  <a:pt x="1634" y="1201"/>
                </a:lnTo>
                <a:lnTo>
                  <a:pt x="1682" y="1213"/>
                </a:lnTo>
                <a:lnTo>
                  <a:pt x="1682" y="1223"/>
                </a:lnTo>
                <a:lnTo>
                  <a:pt x="1632" y="1213"/>
                </a:lnTo>
                <a:lnTo>
                  <a:pt x="1634" y="1201"/>
                </a:lnTo>
                <a:close/>
                <a:moveTo>
                  <a:pt x="1634" y="1201"/>
                </a:moveTo>
                <a:lnTo>
                  <a:pt x="1634" y="1201"/>
                </a:lnTo>
                <a:close/>
                <a:moveTo>
                  <a:pt x="1634" y="1201"/>
                </a:moveTo>
                <a:lnTo>
                  <a:pt x="1634" y="1207"/>
                </a:lnTo>
                <a:lnTo>
                  <a:pt x="1634" y="1201"/>
                </a:lnTo>
                <a:close/>
                <a:moveTo>
                  <a:pt x="1634" y="1201"/>
                </a:moveTo>
                <a:lnTo>
                  <a:pt x="1634" y="1201"/>
                </a:lnTo>
                <a:close/>
                <a:moveTo>
                  <a:pt x="1584" y="1201"/>
                </a:moveTo>
                <a:lnTo>
                  <a:pt x="1634" y="1201"/>
                </a:lnTo>
                <a:lnTo>
                  <a:pt x="1634" y="1213"/>
                </a:lnTo>
                <a:lnTo>
                  <a:pt x="1584" y="1213"/>
                </a:lnTo>
                <a:lnTo>
                  <a:pt x="1584" y="1201"/>
                </a:lnTo>
                <a:close/>
                <a:moveTo>
                  <a:pt x="1534" y="1213"/>
                </a:moveTo>
                <a:lnTo>
                  <a:pt x="1536" y="1201"/>
                </a:lnTo>
                <a:lnTo>
                  <a:pt x="1584" y="1201"/>
                </a:lnTo>
                <a:lnTo>
                  <a:pt x="1584" y="1213"/>
                </a:lnTo>
                <a:lnTo>
                  <a:pt x="1536" y="1213"/>
                </a:lnTo>
                <a:lnTo>
                  <a:pt x="1534" y="1213"/>
                </a:lnTo>
                <a:close/>
                <a:moveTo>
                  <a:pt x="1536" y="1213"/>
                </a:moveTo>
                <a:lnTo>
                  <a:pt x="1534" y="1213"/>
                </a:lnTo>
                <a:lnTo>
                  <a:pt x="1536" y="1213"/>
                </a:lnTo>
                <a:close/>
                <a:moveTo>
                  <a:pt x="1536" y="1201"/>
                </a:moveTo>
                <a:lnTo>
                  <a:pt x="1536" y="1207"/>
                </a:lnTo>
                <a:lnTo>
                  <a:pt x="1536" y="1201"/>
                </a:lnTo>
                <a:close/>
                <a:moveTo>
                  <a:pt x="1536" y="1213"/>
                </a:moveTo>
                <a:lnTo>
                  <a:pt x="1534" y="1213"/>
                </a:lnTo>
                <a:lnTo>
                  <a:pt x="1536" y="1213"/>
                </a:lnTo>
                <a:close/>
                <a:moveTo>
                  <a:pt x="1492" y="1190"/>
                </a:moveTo>
                <a:lnTo>
                  <a:pt x="1494" y="1190"/>
                </a:lnTo>
                <a:lnTo>
                  <a:pt x="1536" y="1201"/>
                </a:lnTo>
                <a:lnTo>
                  <a:pt x="1534" y="1213"/>
                </a:lnTo>
                <a:lnTo>
                  <a:pt x="1492" y="1201"/>
                </a:lnTo>
                <a:lnTo>
                  <a:pt x="1492" y="1190"/>
                </a:lnTo>
                <a:close/>
                <a:moveTo>
                  <a:pt x="1492" y="1190"/>
                </a:moveTo>
                <a:lnTo>
                  <a:pt x="1492" y="1190"/>
                </a:lnTo>
                <a:lnTo>
                  <a:pt x="1494" y="1190"/>
                </a:lnTo>
                <a:lnTo>
                  <a:pt x="1492" y="1190"/>
                </a:lnTo>
                <a:close/>
                <a:moveTo>
                  <a:pt x="1444" y="1190"/>
                </a:moveTo>
                <a:lnTo>
                  <a:pt x="1492" y="1190"/>
                </a:lnTo>
                <a:lnTo>
                  <a:pt x="1492" y="1201"/>
                </a:lnTo>
                <a:lnTo>
                  <a:pt x="1444" y="1201"/>
                </a:lnTo>
                <a:lnTo>
                  <a:pt x="1444" y="1190"/>
                </a:lnTo>
                <a:close/>
                <a:moveTo>
                  <a:pt x="1444" y="1190"/>
                </a:moveTo>
                <a:lnTo>
                  <a:pt x="1444" y="1196"/>
                </a:lnTo>
                <a:lnTo>
                  <a:pt x="1444" y="1190"/>
                </a:lnTo>
                <a:close/>
                <a:moveTo>
                  <a:pt x="1394" y="1201"/>
                </a:moveTo>
                <a:lnTo>
                  <a:pt x="1394" y="1190"/>
                </a:lnTo>
                <a:lnTo>
                  <a:pt x="1444" y="1190"/>
                </a:lnTo>
                <a:lnTo>
                  <a:pt x="1444" y="1201"/>
                </a:lnTo>
                <a:lnTo>
                  <a:pt x="1394" y="1201"/>
                </a:lnTo>
                <a:close/>
                <a:moveTo>
                  <a:pt x="1394" y="1201"/>
                </a:moveTo>
                <a:lnTo>
                  <a:pt x="1394" y="1201"/>
                </a:lnTo>
                <a:close/>
                <a:moveTo>
                  <a:pt x="1346" y="1176"/>
                </a:moveTo>
                <a:lnTo>
                  <a:pt x="1346" y="1176"/>
                </a:lnTo>
                <a:lnTo>
                  <a:pt x="1394" y="1190"/>
                </a:lnTo>
                <a:lnTo>
                  <a:pt x="1394" y="1201"/>
                </a:lnTo>
                <a:lnTo>
                  <a:pt x="1346" y="1188"/>
                </a:lnTo>
                <a:lnTo>
                  <a:pt x="1346" y="1176"/>
                </a:lnTo>
                <a:close/>
                <a:moveTo>
                  <a:pt x="1346" y="1176"/>
                </a:moveTo>
                <a:lnTo>
                  <a:pt x="1346" y="1176"/>
                </a:lnTo>
                <a:close/>
                <a:moveTo>
                  <a:pt x="1346" y="1176"/>
                </a:moveTo>
                <a:lnTo>
                  <a:pt x="1346" y="1182"/>
                </a:lnTo>
                <a:lnTo>
                  <a:pt x="1346" y="1176"/>
                </a:lnTo>
                <a:close/>
                <a:moveTo>
                  <a:pt x="1346" y="1176"/>
                </a:moveTo>
                <a:lnTo>
                  <a:pt x="1346" y="1176"/>
                </a:lnTo>
                <a:close/>
                <a:moveTo>
                  <a:pt x="1296" y="1188"/>
                </a:moveTo>
                <a:lnTo>
                  <a:pt x="1296" y="1176"/>
                </a:lnTo>
                <a:lnTo>
                  <a:pt x="1346" y="1176"/>
                </a:lnTo>
                <a:lnTo>
                  <a:pt x="1346" y="1188"/>
                </a:lnTo>
                <a:lnTo>
                  <a:pt x="1296" y="1188"/>
                </a:lnTo>
                <a:close/>
                <a:moveTo>
                  <a:pt x="1296" y="1188"/>
                </a:moveTo>
                <a:lnTo>
                  <a:pt x="1296" y="1188"/>
                </a:lnTo>
                <a:close/>
                <a:moveTo>
                  <a:pt x="1254" y="1165"/>
                </a:moveTo>
                <a:lnTo>
                  <a:pt x="1256" y="1165"/>
                </a:lnTo>
                <a:lnTo>
                  <a:pt x="1296" y="1176"/>
                </a:lnTo>
                <a:lnTo>
                  <a:pt x="1296" y="1188"/>
                </a:lnTo>
                <a:lnTo>
                  <a:pt x="1254" y="1176"/>
                </a:lnTo>
                <a:lnTo>
                  <a:pt x="1254" y="1165"/>
                </a:lnTo>
                <a:close/>
                <a:moveTo>
                  <a:pt x="1254" y="1165"/>
                </a:moveTo>
                <a:lnTo>
                  <a:pt x="1254" y="1165"/>
                </a:lnTo>
                <a:lnTo>
                  <a:pt x="1256" y="1165"/>
                </a:lnTo>
                <a:lnTo>
                  <a:pt x="1254" y="1165"/>
                </a:lnTo>
                <a:close/>
                <a:moveTo>
                  <a:pt x="1254" y="1165"/>
                </a:moveTo>
                <a:lnTo>
                  <a:pt x="1254" y="1171"/>
                </a:lnTo>
                <a:lnTo>
                  <a:pt x="1254" y="1165"/>
                </a:lnTo>
                <a:close/>
                <a:moveTo>
                  <a:pt x="1254" y="1165"/>
                </a:moveTo>
                <a:lnTo>
                  <a:pt x="1254" y="1165"/>
                </a:lnTo>
                <a:lnTo>
                  <a:pt x="1256" y="1165"/>
                </a:lnTo>
                <a:lnTo>
                  <a:pt x="1254" y="1165"/>
                </a:lnTo>
                <a:close/>
                <a:moveTo>
                  <a:pt x="1204" y="1176"/>
                </a:moveTo>
                <a:lnTo>
                  <a:pt x="1204" y="1165"/>
                </a:lnTo>
                <a:lnTo>
                  <a:pt x="1254" y="1165"/>
                </a:lnTo>
                <a:lnTo>
                  <a:pt x="1254" y="1176"/>
                </a:lnTo>
                <a:lnTo>
                  <a:pt x="1204" y="1176"/>
                </a:lnTo>
                <a:close/>
                <a:moveTo>
                  <a:pt x="1204" y="1176"/>
                </a:moveTo>
                <a:lnTo>
                  <a:pt x="1204" y="1176"/>
                </a:lnTo>
                <a:close/>
                <a:moveTo>
                  <a:pt x="1156" y="1165"/>
                </a:moveTo>
                <a:lnTo>
                  <a:pt x="1156" y="1153"/>
                </a:lnTo>
                <a:lnTo>
                  <a:pt x="1206" y="1165"/>
                </a:lnTo>
                <a:lnTo>
                  <a:pt x="1204" y="1176"/>
                </a:lnTo>
                <a:lnTo>
                  <a:pt x="1156" y="1165"/>
                </a:lnTo>
                <a:close/>
                <a:moveTo>
                  <a:pt x="1156" y="1165"/>
                </a:moveTo>
                <a:lnTo>
                  <a:pt x="1156" y="1165"/>
                </a:lnTo>
                <a:close/>
                <a:moveTo>
                  <a:pt x="1156" y="1153"/>
                </a:moveTo>
                <a:lnTo>
                  <a:pt x="1156" y="1159"/>
                </a:lnTo>
                <a:lnTo>
                  <a:pt x="1156" y="1153"/>
                </a:lnTo>
                <a:close/>
                <a:moveTo>
                  <a:pt x="1156" y="1165"/>
                </a:moveTo>
                <a:lnTo>
                  <a:pt x="1156" y="1165"/>
                </a:lnTo>
                <a:close/>
                <a:moveTo>
                  <a:pt x="1114" y="1144"/>
                </a:moveTo>
                <a:lnTo>
                  <a:pt x="1114" y="1144"/>
                </a:lnTo>
                <a:lnTo>
                  <a:pt x="1156" y="1153"/>
                </a:lnTo>
                <a:lnTo>
                  <a:pt x="1156" y="1165"/>
                </a:lnTo>
                <a:lnTo>
                  <a:pt x="1114" y="1153"/>
                </a:lnTo>
                <a:lnTo>
                  <a:pt x="1114" y="1144"/>
                </a:lnTo>
                <a:close/>
                <a:moveTo>
                  <a:pt x="1114" y="1144"/>
                </a:moveTo>
                <a:lnTo>
                  <a:pt x="1114" y="1144"/>
                </a:lnTo>
                <a:close/>
                <a:moveTo>
                  <a:pt x="1064" y="1153"/>
                </a:moveTo>
                <a:lnTo>
                  <a:pt x="1066" y="1144"/>
                </a:lnTo>
                <a:lnTo>
                  <a:pt x="1114" y="1144"/>
                </a:lnTo>
                <a:lnTo>
                  <a:pt x="1114" y="1153"/>
                </a:lnTo>
                <a:lnTo>
                  <a:pt x="1066" y="1153"/>
                </a:lnTo>
                <a:lnTo>
                  <a:pt x="1064" y="1153"/>
                </a:lnTo>
                <a:close/>
                <a:moveTo>
                  <a:pt x="1066" y="1153"/>
                </a:moveTo>
                <a:lnTo>
                  <a:pt x="1064" y="1153"/>
                </a:lnTo>
                <a:lnTo>
                  <a:pt x="1066" y="1153"/>
                </a:lnTo>
                <a:close/>
                <a:moveTo>
                  <a:pt x="1066" y="1144"/>
                </a:moveTo>
                <a:lnTo>
                  <a:pt x="1066" y="1148"/>
                </a:lnTo>
                <a:lnTo>
                  <a:pt x="1066" y="1144"/>
                </a:lnTo>
                <a:close/>
                <a:moveTo>
                  <a:pt x="1066" y="1153"/>
                </a:moveTo>
                <a:lnTo>
                  <a:pt x="1064" y="1153"/>
                </a:lnTo>
                <a:lnTo>
                  <a:pt x="1066" y="1153"/>
                </a:lnTo>
                <a:close/>
                <a:moveTo>
                  <a:pt x="1014" y="1142"/>
                </a:moveTo>
                <a:lnTo>
                  <a:pt x="1016" y="1130"/>
                </a:lnTo>
                <a:lnTo>
                  <a:pt x="1066" y="1144"/>
                </a:lnTo>
                <a:lnTo>
                  <a:pt x="1064" y="1153"/>
                </a:lnTo>
                <a:lnTo>
                  <a:pt x="1014" y="1142"/>
                </a:lnTo>
                <a:close/>
                <a:moveTo>
                  <a:pt x="974" y="1119"/>
                </a:moveTo>
                <a:lnTo>
                  <a:pt x="974" y="1119"/>
                </a:lnTo>
                <a:lnTo>
                  <a:pt x="1016" y="1130"/>
                </a:lnTo>
                <a:lnTo>
                  <a:pt x="1014" y="1142"/>
                </a:lnTo>
                <a:lnTo>
                  <a:pt x="974" y="1130"/>
                </a:lnTo>
                <a:lnTo>
                  <a:pt x="974" y="1119"/>
                </a:lnTo>
                <a:close/>
                <a:moveTo>
                  <a:pt x="974" y="1119"/>
                </a:moveTo>
                <a:lnTo>
                  <a:pt x="974" y="1119"/>
                </a:lnTo>
                <a:close/>
                <a:moveTo>
                  <a:pt x="974" y="1119"/>
                </a:moveTo>
                <a:lnTo>
                  <a:pt x="974" y="1125"/>
                </a:lnTo>
                <a:lnTo>
                  <a:pt x="974" y="1119"/>
                </a:lnTo>
                <a:close/>
                <a:moveTo>
                  <a:pt x="974" y="1119"/>
                </a:moveTo>
                <a:lnTo>
                  <a:pt x="974" y="1119"/>
                </a:lnTo>
                <a:close/>
                <a:moveTo>
                  <a:pt x="932" y="1130"/>
                </a:moveTo>
                <a:lnTo>
                  <a:pt x="932" y="1119"/>
                </a:lnTo>
                <a:lnTo>
                  <a:pt x="974" y="1119"/>
                </a:lnTo>
                <a:lnTo>
                  <a:pt x="974" y="1130"/>
                </a:lnTo>
                <a:lnTo>
                  <a:pt x="932" y="1130"/>
                </a:lnTo>
                <a:close/>
                <a:moveTo>
                  <a:pt x="932" y="1130"/>
                </a:moveTo>
                <a:lnTo>
                  <a:pt x="932" y="1130"/>
                </a:lnTo>
                <a:close/>
                <a:moveTo>
                  <a:pt x="882" y="1119"/>
                </a:moveTo>
                <a:lnTo>
                  <a:pt x="884" y="1107"/>
                </a:lnTo>
                <a:lnTo>
                  <a:pt x="932" y="1119"/>
                </a:lnTo>
                <a:lnTo>
                  <a:pt x="932" y="1130"/>
                </a:lnTo>
                <a:lnTo>
                  <a:pt x="882" y="1119"/>
                </a:lnTo>
                <a:close/>
                <a:moveTo>
                  <a:pt x="882" y="1119"/>
                </a:moveTo>
                <a:lnTo>
                  <a:pt x="882" y="1119"/>
                </a:lnTo>
                <a:close/>
                <a:moveTo>
                  <a:pt x="884" y="1107"/>
                </a:moveTo>
                <a:lnTo>
                  <a:pt x="882" y="1113"/>
                </a:lnTo>
                <a:lnTo>
                  <a:pt x="884" y="1107"/>
                </a:lnTo>
                <a:close/>
                <a:moveTo>
                  <a:pt x="882" y="1119"/>
                </a:moveTo>
                <a:lnTo>
                  <a:pt x="882" y="1119"/>
                </a:lnTo>
                <a:close/>
                <a:moveTo>
                  <a:pt x="840" y="1107"/>
                </a:moveTo>
                <a:lnTo>
                  <a:pt x="842" y="1096"/>
                </a:lnTo>
                <a:lnTo>
                  <a:pt x="884" y="1107"/>
                </a:lnTo>
                <a:lnTo>
                  <a:pt x="882" y="1119"/>
                </a:lnTo>
                <a:lnTo>
                  <a:pt x="840" y="1107"/>
                </a:lnTo>
                <a:close/>
                <a:moveTo>
                  <a:pt x="840" y="1107"/>
                </a:moveTo>
                <a:lnTo>
                  <a:pt x="840" y="1107"/>
                </a:lnTo>
                <a:close/>
                <a:moveTo>
                  <a:pt x="800" y="1082"/>
                </a:moveTo>
                <a:lnTo>
                  <a:pt x="800" y="1082"/>
                </a:lnTo>
                <a:lnTo>
                  <a:pt x="842" y="1096"/>
                </a:lnTo>
                <a:lnTo>
                  <a:pt x="840" y="1107"/>
                </a:lnTo>
                <a:lnTo>
                  <a:pt x="800" y="1094"/>
                </a:lnTo>
                <a:lnTo>
                  <a:pt x="800" y="1082"/>
                </a:lnTo>
                <a:close/>
                <a:moveTo>
                  <a:pt x="800" y="1082"/>
                </a:moveTo>
                <a:lnTo>
                  <a:pt x="800" y="1082"/>
                </a:lnTo>
                <a:close/>
                <a:moveTo>
                  <a:pt x="800" y="1082"/>
                </a:moveTo>
                <a:lnTo>
                  <a:pt x="800" y="1088"/>
                </a:lnTo>
                <a:lnTo>
                  <a:pt x="800" y="1082"/>
                </a:lnTo>
                <a:close/>
                <a:moveTo>
                  <a:pt x="800" y="1082"/>
                </a:moveTo>
                <a:lnTo>
                  <a:pt x="800" y="1082"/>
                </a:lnTo>
                <a:close/>
                <a:moveTo>
                  <a:pt x="750" y="1094"/>
                </a:moveTo>
                <a:lnTo>
                  <a:pt x="750" y="1082"/>
                </a:lnTo>
                <a:lnTo>
                  <a:pt x="800" y="1082"/>
                </a:lnTo>
                <a:lnTo>
                  <a:pt x="800" y="1094"/>
                </a:lnTo>
                <a:lnTo>
                  <a:pt x="750" y="1094"/>
                </a:lnTo>
                <a:close/>
                <a:moveTo>
                  <a:pt x="750" y="1094"/>
                </a:moveTo>
                <a:lnTo>
                  <a:pt x="750" y="1094"/>
                </a:lnTo>
                <a:close/>
                <a:moveTo>
                  <a:pt x="709" y="1073"/>
                </a:moveTo>
                <a:lnTo>
                  <a:pt x="709" y="1073"/>
                </a:lnTo>
                <a:lnTo>
                  <a:pt x="750" y="1082"/>
                </a:lnTo>
                <a:lnTo>
                  <a:pt x="750" y="1094"/>
                </a:lnTo>
                <a:lnTo>
                  <a:pt x="707" y="1082"/>
                </a:lnTo>
                <a:lnTo>
                  <a:pt x="709" y="1073"/>
                </a:lnTo>
                <a:close/>
                <a:moveTo>
                  <a:pt x="709" y="1073"/>
                </a:moveTo>
                <a:lnTo>
                  <a:pt x="709" y="1073"/>
                </a:lnTo>
                <a:close/>
                <a:moveTo>
                  <a:pt x="709" y="1073"/>
                </a:moveTo>
                <a:lnTo>
                  <a:pt x="707" y="1077"/>
                </a:lnTo>
                <a:lnTo>
                  <a:pt x="709" y="1073"/>
                </a:lnTo>
                <a:close/>
                <a:moveTo>
                  <a:pt x="709" y="1073"/>
                </a:moveTo>
                <a:lnTo>
                  <a:pt x="709" y="1073"/>
                </a:lnTo>
                <a:close/>
                <a:moveTo>
                  <a:pt x="665" y="1073"/>
                </a:moveTo>
                <a:lnTo>
                  <a:pt x="665" y="1061"/>
                </a:lnTo>
                <a:lnTo>
                  <a:pt x="709" y="1073"/>
                </a:lnTo>
                <a:lnTo>
                  <a:pt x="707" y="1082"/>
                </a:lnTo>
                <a:lnTo>
                  <a:pt x="665" y="1073"/>
                </a:lnTo>
                <a:close/>
                <a:moveTo>
                  <a:pt x="665" y="1073"/>
                </a:moveTo>
                <a:lnTo>
                  <a:pt x="665" y="1073"/>
                </a:lnTo>
                <a:lnTo>
                  <a:pt x="663" y="1071"/>
                </a:lnTo>
                <a:lnTo>
                  <a:pt x="665" y="1073"/>
                </a:lnTo>
                <a:close/>
                <a:moveTo>
                  <a:pt x="665" y="1061"/>
                </a:moveTo>
                <a:lnTo>
                  <a:pt x="665" y="1067"/>
                </a:lnTo>
                <a:lnTo>
                  <a:pt x="665" y="1061"/>
                </a:lnTo>
                <a:close/>
                <a:moveTo>
                  <a:pt x="665" y="1073"/>
                </a:moveTo>
                <a:lnTo>
                  <a:pt x="665" y="1073"/>
                </a:lnTo>
                <a:lnTo>
                  <a:pt x="663" y="1071"/>
                </a:lnTo>
                <a:lnTo>
                  <a:pt x="665" y="1073"/>
                </a:lnTo>
                <a:close/>
                <a:moveTo>
                  <a:pt x="623" y="1061"/>
                </a:moveTo>
                <a:lnTo>
                  <a:pt x="625" y="1050"/>
                </a:lnTo>
                <a:lnTo>
                  <a:pt x="665" y="1061"/>
                </a:lnTo>
                <a:lnTo>
                  <a:pt x="665" y="1073"/>
                </a:lnTo>
                <a:lnTo>
                  <a:pt x="623" y="1061"/>
                </a:lnTo>
                <a:close/>
                <a:moveTo>
                  <a:pt x="623" y="1061"/>
                </a:moveTo>
                <a:lnTo>
                  <a:pt x="623" y="1061"/>
                </a:lnTo>
                <a:close/>
                <a:moveTo>
                  <a:pt x="583" y="1036"/>
                </a:moveTo>
                <a:lnTo>
                  <a:pt x="583" y="1036"/>
                </a:lnTo>
                <a:lnTo>
                  <a:pt x="625" y="1050"/>
                </a:lnTo>
                <a:lnTo>
                  <a:pt x="623" y="1061"/>
                </a:lnTo>
                <a:lnTo>
                  <a:pt x="581" y="1048"/>
                </a:lnTo>
                <a:lnTo>
                  <a:pt x="583" y="1036"/>
                </a:lnTo>
                <a:close/>
                <a:moveTo>
                  <a:pt x="583" y="1036"/>
                </a:moveTo>
                <a:lnTo>
                  <a:pt x="583" y="1036"/>
                </a:lnTo>
                <a:close/>
                <a:moveTo>
                  <a:pt x="583" y="1036"/>
                </a:moveTo>
                <a:lnTo>
                  <a:pt x="583" y="1042"/>
                </a:lnTo>
                <a:lnTo>
                  <a:pt x="583" y="1036"/>
                </a:lnTo>
                <a:close/>
                <a:moveTo>
                  <a:pt x="583" y="1036"/>
                </a:moveTo>
                <a:lnTo>
                  <a:pt x="583" y="1036"/>
                </a:lnTo>
                <a:close/>
                <a:moveTo>
                  <a:pt x="539" y="1036"/>
                </a:moveTo>
                <a:lnTo>
                  <a:pt x="541" y="1025"/>
                </a:lnTo>
                <a:lnTo>
                  <a:pt x="583" y="1036"/>
                </a:lnTo>
                <a:lnTo>
                  <a:pt x="581" y="1048"/>
                </a:lnTo>
                <a:lnTo>
                  <a:pt x="539" y="1036"/>
                </a:lnTo>
                <a:close/>
                <a:moveTo>
                  <a:pt x="539" y="1036"/>
                </a:moveTo>
                <a:lnTo>
                  <a:pt x="539" y="1036"/>
                </a:lnTo>
                <a:close/>
                <a:moveTo>
                  <a:pt x="496" y="1025"/>
                </a:moveTo>
                <a:lnTo>
                  <a:pt x="498" y="1013"/>
                </a:lnTo>
                <a:lnTo>
                  <a:pt x="541" y="1025"/>
                </a:lnTo>
                <a:lnTo>
                  <a:pt x="539" y="1036"/>
                </a:lnTo>
                <a:lnTo>
                  <a:pt x="496" y="1025"/>
                </a:lnTo>
                <a:close/>
                <a:moveTo>
                  <a:pt x="498" y="1013"/>
                </a:moveTo>
                <a:lnTo>
                  <a:pt x="496" y="1019"/>
                </a:lnTo>
                <a:lnTo>
                  <a:pt x="498" y="1013"/>
                </a:lnTo>
                <a:close/>
                <a:moveTo>
                  <a:pt x="454" y="1013"/>
                </a:moveTo>
                <a:lnTo>
                  <a:pt x="456" y="1004"/>
                </a:lnTo>
                <a:lnTo>
                  <a:pt x="498" y="1013"/>
                </a:lnTo>
                <a:lnTo>
                  <a:pt x="496" y="1025"/>
                </a:lnTo>
                <a:lnTo>
                  <a:pt x="454" y="1013"/>
                </a:lnTo>
                <a:close/>
                <a:moveTo>
                  <a:pt x="454" y="1013"/>
                </a:moveTo>
                <a:lnTo>
                  <a:pt x="454" y="1013"/>
                </a:lnTo>
                <a:close/>
                <a:moveTo>
                  <a:pt x="422" y="990"/>
                </a:moveTo>
                <a:lnTo>
                  <a:pt x="422" y="990"/>
                </a:lnTo>
                <a:lnTo>
                  <a:pt x="456" y="1004"/>
                </a:lnTo>
                <a:lnTo>
                  <a:pt x="454" y="1013"/>
                </a:lnTo>
                <a:lnTo>
                  <a:pt x="420" y="1000"/>
                </a:lnTo>
                <a:lnTo>
                  <a:pt x="422" y="990"/>
                </a:lnTo>
                <a:close/>
                <a:moveTo>
                  <a:pt x="422" y="990"/>
                </a:moveTo>
                <a:lnTo>
                  <a:pt x="422" y="990"/>
                </a:lnTo>
                <a:close/>
                <a:moveTo>
                  <a:pt x="422" y="990"/>
                </a:moveTo>
                <a:lnTo>
                  <a:pt x="422" y="996"/>
                </a:lnTo>
                <a:lnTo>
                  <a:pt x="422" y="990"/>
                </a:lnTo>
                <a:close/>
                <a:moveTo>
                  <a:pt x="422" y="990"/>
                </a:moveTo>
                <a:lnTo>
                  <a:pt x="422" y="990"/>
                </a:lnTo>
                <a:close/>
                <a:moveTo>
                  <a:pt x="377" y="990"/>
                </a:moveTo>
                <a:lnTo>
                  <a:pt x="377" y="979"/>
                </a:lnTo>
                <a:lnTo>
                  <a:pt x="422" y="990"/>
                </a:lnTo>
                <a:lnTo>
                  <a:pt x="420" y="1002"/>
                </a:lnTo>
                <a:lnTo>
                  <a:pt x="377" y="990"/>
                </a:lnTo>
                <a:close/>
                <a:moveTo>
                  <a:pt x="377" y="990"/>
                </a:moveTo>
                <a:lnTo>
                  <a:pt x="377" y="990"/>
                </a:lnTo>
                <a:close/>
                <a:moveTo>
                  <a:pt x="335" y="979"/>
                </a:moveTo>
                <a:lnTo>
                  <a:pt x="337" y="967"/>
                </a:lnTo>
                <a:lnTo>
                  <a:pt x="379" y="979"/>
                </a:lnTo>
                <a:lnTo>
                  <a:pt x="377" y="990"/>
                </a:lnTo>
                <a:lnTo>
                  <a:pt x="335" y="979"/>
                </a:lnTo>
                <a:close/>
                <a:moveTo>
                  <a:pt x="335" y="979"/>
                </a:moveTo>
                <a:lnTo>
                  <a:pt x="335" y="979"/>
                </a:lnTo>
                <a:close/>
                <a:moveTo>
                  <a:pt x="337" y="967"/>
                </a:moveTo>
                <a:lnTo>
                  <a:pt x="335" y="973"/>
                </a:lnTo>
                <a:lnTo>
                  <a:pt x="337" y="967"/>
                </a:lnTo>
                <a:close/>
                <a:moveTo>
                  <a:pt x="335" y="979"/>
                </a:moveTo>
                <a:lnTo>
                  <a:pt x="335" y="979"/>
                </a:lnTo>
                <a:close/>
                <a:moveTo>
                  <a:pt x="303" y="942"/>
                </a:moveTo>
                <a:lnTo>
                  <a:pt x="303" y="944"/>
                </a:lnTo>
                <a:lnTo>
                  <a:pt x="337" y="967"/>
                </a:lnTo>
                <a:lnTo>
                  <a:pt x="335" y="979"/>
                </a:lnTo>
                <a:lnTo>
                  <a:pt x="301" y="954"/>
                </a:lnTo>
                <a:lnTo>
                  <a:pt x="303" y="942"/>
                </a:lnTo>
                <a:close/>
                <a:moveTo>
                  <a:pt x="303" y="942"/>
                </a:moveTo>
                <a:lnTo>
                  <a:pt x="303" y="942"/>
                </a:lnTo>
                <a:lnTo>
                  <a:pt x="303" y="944"/>
                </a:lnTo>
                <a:lnTo>
                  <a:pt x="303" y="942"/>
                </a:lnTo>
                <a:close/>
                <a:moveTo>
                  <a:pt x="266" y="933"/>
                </a:moveTo>
                <a:lnTo>
                  <a:pt x="266" y="933"/>
                </a:lnTo>
                <a:lnTo>
                  <a:pt x="303" y="942"/>
                </a:lnTo>
                <a:lnTo>
                  <a:pt x="301" y="954"/>
                </a:lnTo>
                <a:lnTo>
                  <a:pt x="266" y="942"/>
                </a:lnTo>
                <a:lnTo>
                  <a:pt x="266" y="933"/>
                </a:lnTo>
                <a:close/>
                <a:moveTo>
                  <a:pt x="266" y="933"/>
                </a:moveTo>
                <a:lnTo>
                  <a:pt x="266" y="933"/>
                </a:lnTo>
                <a:close/>
                <a:moveTo>
                  <a:pt x="266" y="933"/>
                </a:moveTo>
                <a:lnTo>
                  <a:pt x="266" y="937"/>
                </a:lnTo>
                <a:lnTo>
                  <a:pt x="266" y="933"/>
                </a:lnTo>
                <a:close/>
                <a:moveTo>
                  <a:pt x="266" y="933"/>
                </a:moveTo>
                <a:lnTo>
                  <a:pt x="266" y="933"/>
                </a:lnTo>
                <a:close/>
                <a:moveTo>
                  <a:pt x="222" y="931"/>
                </a:moveTo>
                <a:lnTo>
                  <a:pt x="224" y="921"/>
                </a:lnTo>
                <a:lnTo>
                  <a:pt x="266" y="933"/>
                </a:lnTo>
                <a:lnTo>
                  <a:pt x="266" y="942"/>
                </a:lnTo>
                <a:lnTo>
                  <a:pt x="222" y="931"/>
                </a:lnTo>
                <a:close/>
                <a:moveTo>
                  <a:pt x="222" y="931"/>
                </a:moveTo>
                <a:lnTo>
                  <a:pt x="222" y="931"/>
                </a:lnTo>
                <a:close/>
                <a:moveTo>
                  <a:pt x="189" y="910"/>
                </a:moveTo>
                <a:lnTo>
                  <a:pt x="224" y="921"/>
                </a:lnTo>
                <a:lnTo>
                  <a:pt x="222" y="931"/>
                </a:lnTo>
                <a:lnTo>
                  <a:pt x="188" y="921"/>
                </a:lnTo>
                <a:lnTo>
                  <a:pt x="189" y="910"/>
                </a:lnTo>
                <a:close/>
                <a:moveTo>
                  <a:pt x="189" y="910"/>
                </a:moveTo>
                <a:lnTo>
                  <a:pt x="189" y="915"/>
                </a:lnTo>
                <a:lnTo>
                  <a:pt x="189" y="910"/>
                </a:lnTo>
                <a:close/>
                <a:moveTo>
                  <a:pt x="153" y="910"/>
                </a:moveTo>
                <a:lnTo>
                  <a:pt x="155" y="898"/>
                </a:lnTo>
                <a:lnTo>
                  <a:pt x="189" y="910"/>
                </a:lnTo>
                <a:lnTo>
                  <a:pt x="188" y="921"/>
                </a:lnTo>
                <a:lnTo>
                  <a:pt x="153" y="910"/>
                </a:lnTo>
                <a:close/>
                <a:moveTo>
                  <a:pt x="153" y="910"/>
                </a:moveTo>
                <a:lnTo>
                  <a:pt x="153" y="910"/>
                </a:lnTo>
                <a:close/>
                <a:moveTo>
                  <a:pt x="118" y="873"/>
                </a:moveTo>
                <a:lnTo>
                  <a:pt x="120" y="875"/>
                </a:lnTo>
                <a:lnTo>
                  <a:pt x="155" y="898"/>
                </a:lnTo>
                <a:lnTo>
                  <a:pt x="153" y="910"/>
                </a:lnTo>
                <a:lnTo>
                  <a:pt x="117" y="885"/>
                </a:lnTo>
                <a:lnTo>
                  <a:pt x="118" y="873"/>
                </a:lnTo>
                <a:close/>
                <a:moveTo>
                  <a:pt x="118" y="873"/>
                </a:moveTo>
                <a:lnTo>
                  <a:pt x="120" y="873"/>
                </a:lnTo>
                <a:lnTo>
                  <a:pt x="120" y="875"/>
                </a:lnTo>
                <a:lnTo>
                  <a:pt x="118" y="873"/>
                </a:lnTo>
                <a:close/>
                <a:moveTo>
                  <a:pt x="118" y="873"/>
                </a:moveTo>
                <a:lnTo>
                  <a:pt x="118" y="879"/>
                </a:lnTo>
                <a:lnTo>
                  <a:pt x="118" y="873"/>
                </a:lnTo>
                <a:close/>
                <a:moveTo>
                  <a:pt x="118" y="873"/>
                </a:moveTo>
                <a:lnTo>
                  <a:pt x="120" y="873"/>
                </a:lnTo>
                <a:lnTo>
                  <a:pt x="120" y="875"/>
                </a:lnTo>
                <a:lnTo>
                  <a:pt x="118" y="873"/>
                </a:lnTo>
                <a:close/>
                <a:moveTo>
                  <a:pt x="84" y="864"/>
                </a:moveTo>
                <a:lnTo>
                  <a:pt x="118" y="873"/>
                </a:lnTo>
                <a:lnTo>
                  <a:pt x="118" y="885"/>
                </a:lnTo>
                <a:lnTo>
                  <a:pt x="84" y="873"/>
                </a:lnTo>
                <a:lnTo>
                  <a:pt x="84" y="864"/>
                </a:lnTo>
                <a:close/>
                <a:moveTo>
                  <a:pt x="47" y="862"/>
                </a:moveTo>
                <a:lnTo>
                  <a:pt x="49" y="852"/>
                </a:lnTo>
                <a:lnTo>
                  <a:pt x="84" y="864"/>
                </a:lnTo>
                <a:lnTo>
                  <a:pt x="84" y="873"/>
                </a:lnTo>
                <a:lnTo>
                  <a:pt x="47" y="862"/>
                </a:lnTo>
                <a:close/>
                <a:moveTo>
                  <a:pt x="47" y="862"/>
                </a:moveTo>
                <a:lnTo>
                  <a:pt x="47" y="862"/>
                </a:lnTo>
                <a:close/>
                <a:moveTo>
                  <a:pt x="49" y="852"/>
                </a:moveTo>
                <a:lnTo>
                  <a:pt x="49" y="858"/>
                </a:lnTo>
                <a:lnTo>
                  <a:pt x="49" y="852"/>
                </a:lnTo>
                <a:close/>
                <a:moveTo>
                  <a:pt x="47" y="862"/>
                </a:moveTo>
                <a:lnTo>
                  <a:pt x="47" y="862"/>
                </a:lnTo>
                <a:close/>
                <a:moveTo>
                  <a:pt x="13" y="839"/>
                </a:moveTo>
                <a:lnTo>
                  <a:pt x="15" y="839"/>
                </a:lnTo>
                <a:lnTo>
                  <a:pt x="49" y="852"/>
                </a:lnTo>
                <a:lnTo>
                  <a:pt x="47" y="862"/>
                </a:lnTo>
                <a:lnTo>
                  <a:pt x="13" y="850"/>
                </a:lnTo>
                <a:lnTo>
                  <a:pt x="13" y="839"/>
                </a:lnTo>
                <a:close/>
                <a:moveTo>
                  <a:pt x="13" y="850"/>
                </a:moveTo>
                <a:lnTo>
                  <a:pt x="0" y="844"/>
                </a:lnTo>
                <a:lnTo>
                  <a:pt x="13" y="839"/>
                </a:lnTo>
                <a:lnTo>
                  <a:pt x="13" y="850"/>
                </a:lnTo>
                <a:close/>
                <a:moveTo>
                  <a:pt x="2075" y="0"/>
                </a:moveTo>
                <a:lnTo>
                  <a:pt x="2075" y="10"/>
                </a:lnTo>
                <a:lnTo>
                  <a:pt x="15" y="850"/>
                </a:lnTo>
                <a:lnTo>
                  <a:pt x="13" y="839"/>
                </a:lnTo>
                <a:lnTo>
                  <a:pt x="2075" y="0"/>
                </a:lnTo>
                <a:close/>
                <a:moveTo>
                  <a:pt x="2075" y="0"/>
                </a:moveTo>
                <a:lnTo>
                  <a:pt x="2075" y="0"/>
                </a:lnTo>
                <a:close/>
                <a:moveTo>
                  <a:pt x="4524" y="630"/>
                </a:moveTo>
                <a:lnTo>
                  <a:pt x="4522" y="630"/>
                </a:lnTo>
                <a:lnTo>
                  <a:pt x="2075" y="10"/>
                </a:lnTo>
                <a:lnTo>
                  <a:pt x="2075" y="0"/>
                </a:lnTo>
                <a:lnTo>
                  <a:pt x="4524" y="618"/>
                </a:lnTo>
                <a:lnTo>
                  <a:pt x="4524" y="630"/>
                </a:lnTo>
                <a:close/>
                <a:moveTo>
                  <a:pt x="4524" y="618"/>
                </a:moveTo>
                <a:lnTo>
                  <a:pt x="4539" y="622"/>
                </a:lnTo>
                <a:lnTo>
                  <a:pt x="4524" y="630"/>
                </a:lnTo>
                <a:lnTo>
                  <a:pt x="4524" y="61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3" name="Freeform 75"/>
          <p:cNvSpPr>
            <a:spLocks noEditPoints="1"/>
          </p:cNvSpPr>
          <p:nvPr/>
        </p:nvSpPr>
        <p:spPr bwMode="auto">
          <a:xfrm>
            <a:off x="4217988" y="3079750"/>
            <a:ext cx="1100137" cy="560388"/>
          </a:xfrm>
          <a:custGeom>
            <a:gdLst>
              <a:gd name="T0" fmla="*/ 2147483647 w 693"/>
              <a:gd name="T1" fmla="*/ 2147483647 h 353"/>
              <a:gd name="T2" fmla="*/ 2147483647 w 693"/>
              <a:gd name="T3" fmla="*/ 2147483647 h 353"/>
              <a:gd name="T4" fmla="*/ 2147483647 w 693"/>
              <a:gd name="T5" fmla="*/ 2147483647 h 353"/>
              <a:gd name="T6" fmla="*/ 2147483647 w 693"/>
              <a:gd name="T7" fmla="*/ 2147483647 h 353"/>
              <a:gd name="T8" fmla="*/ 2147483647 w 693"/>
              <a:gd name="T9" fmla="*/ 2147483647 h 353"/>
              <a:gd name="T10" fmla="*/ 2147483647 w 693"/>
              <a:gd name="T11" fmla="*/ 2147483647 h 353"/>
              <a:gd name="T12" fmla="*/ 2147483647 w 693"/>
              <a:gd name="T13" fmla="*/ 2147483647 h 353"/>
              <a:gd name="T14" fmla="*/ 2147483647 w 693"/>
              <a:gd name="T15" fmla="*/ 2147483647 h 353"/>
              <a:gd name="T16" fmla="*/ 2147483647 w 693"/>
              <a:gd name="T17" fmla="*/ 2147483647 h 353"/>
              <a:gd name="T18" fmla="*/ 2147483647 w 693"/>
              <a:gd name="T19" fmla="*/ 2147483647 h 353"/>
              <a:gd name="T20" fmla="*/ 2147483647 w 693"/>
              <a:gd name="T21" fmla="*/ 2147483647 h 353"/>
              <a:gd name="T22" fmla="*/ 2147483647 w 693"/>
              <a:gd name="T23" fmla="*/ 2147483647 h 353"/>
              <a:gd name="T24" fmla="*/ 2147483647 w 693"/>
              <a:gd name="T25" fmla="*/ 2147483647 h 353"/>
              <a:gd name="T26" fmla="*/ 2147483647 w 693"/>
              <a:gd name="T27" fmla="*/ 2147483647 h 353"/>
              <a:gd name="T28" fmla="*/ 2147483647 w 693"/>
              <a:gd name="T29" fmla="*/ 2147483647 h 353"/>
              <a:gd name="T30" fmla="*/ 2147483647 w 693"/>
              <a:gd name="T31" fmla="*/ 2147483647 h 353"/>
              <a:gd name="T32" fmla="*/ 2147483647 w 693"/>
              <a:gd name="T33" fmla="*/ 2147483647 h 353"/>
              <a:gd name="T34" fmla="*/ 2147483647 w 693"/>
              <a:gd name="T35" fmla="*/ 2147483647 h 353"/>
              <a:gd name="T36" fmla="*/ 0 w 693"/>
              <a:gd name="T37" fmla="*/ 2147483647 h 353"/>
              <a:gd name="T38" fmla="*/ 2147483647 w 693"/>
              <a:gd name="T39" fmla="*/ 2147483647 h 353"/>
              <a:gd name="T40" fmla="*/ 2147483647 w 693"/>
              <a:gd name="T41" fmla="*/ 2147483647 h 353"/>
              <a:gd name="T42" fmla="*/ 2147483647 w 693"/>
              <a:gd name="T43" fmla="*/ 2147483647 h 353"/>
              <a:gd name="T44" fmla="*/ 2147483647 w 693"/>
              <a:gd name="T45" fmla="*/ 2147483647 h 353"/>
              <a:gd name="T46" fmla="*/ 2147483647 w 693"/>
              <a:gd name="T47" fmla="*/ 2147483647 h 353"/>
              <a:gd name="T48" fmla="*/ 2147483647 w 693"/>
              <a:gd name="T49" fmla="*/ 2147483647 h 353"/>
              <a:gd name="T50" fmla="*/ 2147483647 w 693"/>
              <a:gd name="T51" fmla="*/ 2147483647 h 353"/>
              <a:gd name="T52" fmla="*/ 2147483647 w 693"/>
              <a:gd name="T53" fmla="*/ 2147483647 h 353"/>
              <a:gd name="T54" fmla="*/ 2147483647 w 693"/>
              <a:gd name="T55" fmla="*/ 2147483647 h 353"/>
              <a:gd name="T56" fmla="*/ 2147483647 w 693"/>
              <a:gd name="T57" fmla="*/ 2147483647 h 353"/>
              <a:gd name="T58" fmla="*/ 2147483647 w 693"/>
              <a:gd name="T59" fmla="*/ 2147483647 h 353"/>
              <a:gd name="T60" fmla="*/ 2147483647 w 693"/>
              <a:gd name="T61" fmla="*/ 2147483647 h 353"/>
              <a:gd name="T62" fmla="*/ 2147483647 w 693"/>
              <a:gd name="T63" fmla="*/ 2147483647 h 353"/>
              <a:gd name="T64" fmla="*/ 2147483647 w 693"/>
              <a:gd name="T65" fmla="*/ 2147483647 h 353"/>
              <a:gd name="T66" fmla="*/ 2147483647 w 693"/>
              <a:gd name="T67" fmla="*/ 2147483647 h 353"/>
              <a:gd name="T68" fmla="*/ 2147483647 w 693"/>
              <a:gd name="T69" fmla="*/ 2147483647 h 353"/>
              <a:gd name="T70" fmla="*/ 2147483647 w 693"/>
              <a:gd name="T71" fmla="*/ 2147483647 h 353"/>
              <a:gd name="T72" fmla="*/ 2147483647 w 693"/>
              <a:gd name="T73" fmla="*/ 2147483647 h 353"/>
              <a:gd name="T74" fmla="*/ 2147483647 w 693"/>
              <a:gd name="T75" fmla="*/ 2147483647 h 353"/>
              <a:gd name="T76" fmla="*/ 2147483647 w 693"/>
              <a:gd name="T77" fmla="*/ 2147483647 h 353"/>
              <a:gd name="T78" fmla="*/ 2147483647 w 693"/>
              <a:gd name="T79" fmla="*/ 2147483647 h 353"/>
              <a:gd name="T80" fmla="*/ 2147483647 w 693"/>
              <a:gd name="T81" fmla="*/ 2147483647 h 353"/>
              <a:gd name="T82" fmla="*/ 2147483647 w 693"/>
              <a:gd name="T83" fmla="*/ 2147483647 h 353"/>
              <a:gd name="T84" fmla="*/ 2147483647 w 693"/>
              <a:gd name="T85" fmla="*/ 2147483647 h 353"/>
              <a:gd name="T86" fmla="*/ 2147483647 w 693"/>
              <a:gd name="T87" fmla="*/ 2147483647 h 353"/>
              <a:gd name="T88" fmla="*/ 2147483647 w 693"/>
              <a:gd name="T89" fmla="*/ 2147483647 h 353"/>
              <a:gd name="T90" fmla="*/ 2147483647 w 693"/>
              <a:gd name="T91" fmla="*/ 2147483647 h 353"/>
              <a:gd name="T92" fmla="*/ 2147483647 w 693"/>
              <a:gd name="T93" fmla="*/ 2147483647 h 353"/>
              <a:gd name="T94" fmla="*/ 2147483647 w 693"/>
              <a:gd name="T95" fmla="*/ 2147483647 h 353"/>
              <a:gd name="T96" fmla="*/ 2147483647 w 693"/>
              <a:gd name="T97" fmla="*/ 2147483647 h 353"/>
              <a:gd name="T98" fmla="*/ 2147483647 w 693"/>
              <a:gd name="T99" fmla="*/ 2147483647 h 353"/>
              <a:gd name="T100" fmla="*/ 2147483647 w 693"/>
              <a:gd name="T101" fmla="*/ 2147483647 h 353"/>
              <a:gd name="T102" fmla="*/ 2147483647 w 693"/>
              <a:gd name="T103" fmla="*/ 2147483647 h 353"/>
              <a:gd name="T104" fmla="*/ 2147483647 w 693"/>
              <a:gd name="T105" fmla="*/ 2147483647 h 353"/>
              <a:gd name="T106" fmla="*/ 2147483647 w 693"/>
              <a:gd name="T107" fmla="*/ 2147483647 h 353"/>
              <a:gd name="T108" fmla="*/ 2147483647 w 693"/>
              <a:gd name="T109" fmla="*/ 2147483647 h 353"/>
              <a:gd name="T110" fmla="*/ 2147483647 w 693"/>
              <a:gd name="T111" fmla="*/ 2147483647 h 3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3"/>
              <a:gd name="T169" fmla="*/ 0 h 353"/>
              <a:gd name="T170" fmla="*/ 693 w 693"/>
              <a:gd name="T171" fmla="*/ 353 h 353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3" h="353">
                <a:moveTo>
                  <a:pt x="0" y="251"/>
                </a:moveTo>
                <a:lnTo>
                  <a:pt x="48" y="243"/>
                </a:lnTo>
                <a:lnTo>
                  <a:pt x="50" y="255"/>
                </a:lnTo>
                <a:lnTo>
                  <a:pt x="52" y="265"/>
                </a:lnTo>
                <a:lnTo>
                  <a:pt x="56" y="272"/>
                </a:lnTo>
                <a:lnTo>
                  <a:pt x="60" y="280"/>
                </a:lnTo>
                <a:lnTo>
                  <a:pt x="66" y="286"/>
                </a:lnTo>
                <a:lnTo>
                  <a:pt x="71" y="290"/>
                </a:lnTo>
                <a:lnTo>
                  <a:pt x="79" y="291"/>
                </a:lnTo>
                <a:lnTo>
                  <a:pt x="85" y="293"/>
                </a:lnTo>
                <a:lnTo>
                  <a:pt x="93" y="291"/>
                </a:lnTo>
                <a:lnTo>
                  <a:pt x="100" y="290"/>
                </a:lnTo>
                <a:lnTo>
                  <a:pt x="106" y="284"/>
                </a:lnTo>
                <a:lnTo>
                  <a:pt x="112" y="278"/>
                </a:lnTo>
                <a:lnTo>
                  <a:pt x="116" y="268"/>
                </a:lnTo>
                <a:lnTo>
                  <a:pt x="119" y="259"/>
                </a:lnTo>
                <a:lnTo>
                  <a:pt x="121" y="249"/>
                </a:lnTo>
                <a:lnTo>
                  <a:pt x="121" y="236"/>
                </a:lnTo>
                <a:lnTo>
                  <a:pt x="121" y="224"/>
                </a:lnTo>
                <a:lnTo>
                  <a:pt x="119" y="215"/>
                </a:lnTo>
                <a:lnTo>
                  <a:pt x="116" y="205"/>
                </a:lnTo>
                <a:lnTo>
                  <a:pt x="112" y="197"/>
                </a:lnTo>
                <a:lnTo>
                  <a:pt x="106" y="192"/>
                </a:lnTo>
                <a:lnTo>
                  <a:pt x="100" y="188"/>
                </a:lnTo>
                <a:lnTo>
                  <a:pt x="94" y="186"/>
                </a:lnTo>
                <a:lnTo>
                  <a:pt x="87" y="184"/>
                </a:lnTo>
                <a:lnTo>
                  <a:pt x="77" y="186"/>
                </a:lnTo>
                <a:lnTo>
                  <a:pt x="64" y="190"/>
                </a:lnTo>
                <a:lnTo>
                  <a:pt x="70" y="136"/>
                </a:lnTo>
                <a:lnTo>
                  <a:pt x="79" y="136"/>
                </a:lnTo>
                <a:lnTo>
                  <a:pt x="87" y="134"/>
                </a:lnTo>
                <a:lnTo>
                  <a:pt x="94" y="130"/>
                </a:lnTo>
                <a:lnTo>
                  <a:pt x="100" y="124"/>
                </a:lnTo>
                <a:lnTo>
                  <a:pt x="106" y="119"/>
                </a:lnTo>
                <a:lnTo>
                  <a:pt x="108" y="111"/>
                </a:lnTo>
                <a:lnTo>
                  <a:pt x="110" y="103"/>
                </a:lnTo>
                <a:lnTo>
                  <a:pt x="112" y="94"/>
                </a:lnTo>
                <a:lnTo>
                  <a:pt x="110" y="86"/>
                </a:lnTo>
                <a:lnTo>
                  <a:pt x="110" y="78"/>
                </a:lnTo>
                <a:lnTo>
                  <a:pt x="106" y="71"/>
                </a:lnTo>
                <a:lnTo>
                  <a:pt x="104" y="67"/>
                </a:lnTo>
                <a:lnTo>
                  <a:pt x="98" y="61"/>
                </a:lnTo>
                <a:lnTo>
                  <a:pt x="94" y="59"/>
                </a:lnTo>
                <a:lnTo>
                  <a:pt x="89" y="57"/>
                </a:lnTo>
                <a:lnTo>
                  <a:pt x="83" y="55"/>
                </a:lnTo>
                <a:lnTo>
                  <a:pt x="77" y="57"/>
                </a:lnTo>
                <a:lnTo>
                  <a:pt x="71" y="59"/>
                </a:lnTo>
                <a:lnTo>
                  <a:pt x="66" y="63"/>
                </a:lnTo>
                <a:lnTo>
                  <a:pt x="60" y="67"/>
                </a:lnTo>
                <a:lnTo>
                  <a:pt x="56" y="75"/>
                </a:lnTo>
                <a:lnTo>
                  <a:pt x="54" y="82"/>
                </a:lnTo>
                <a:lnTo>
                  <a:pt x="50" y="90"/>
                </a:lnTo>
                <a:lnTo>
                  <a:pt x="50" y="101"/>
                </a:lnTo>
                <a:lnTo>
                  <a:pt x="4" y="92"/>
                </a:lnTo>
                <a:lnTo>
                  <a:pt x="6" y="77"/>
                </a:lnTo>
                <a:lnTo>
                  <a:pt x="10" y="63"/>
                </a:lnTo>
                <a:lnTo>
                  <a:pt x="14" y="52"/>
                </a:lnTo>
                <a:lnTo>
                  <a:pt x="18" y="42"/>
                </a:lnTo>
                <a:lnTo>
                  <a:pt x="23" y="34"/>
                </a:lnTo>
                <a:lnTo>
                  <a:pt x="29" y="27"/>
                </a:lnTo>
                <a:lnTo>
                  <a:pt x="37" y="19"/>
                </a:lnTo>
                <a:lnTo>
                  <a:pt x="45" y="13"/>
                </a:lnTo>
                <a:lnTo>
                  <a:pt x="54" y="9"/>
                </a:lnTo>
                <a:lnTo>
                  <a:pt x="64" y="6"/>
                </a:lnTo>
                <a:lnTo>
                  <a:pt x="73" y="4"/>
                </a:lnTo>
                <a:lnTo>
                  <a:pt x="85" y="4"/>
                </a:lnTo>
                <a:lnTo>
                  <a:pt x="93" y="4"/>
                </a:lnTo>
                <a:lnTo>
                  <a:pt x="102" y="6"/>
                </a:lnTo>
                <a:lnTo>
                  <a:pt x="110" y="7"/>
                </a:lnTo>
                <a:lnTo>
                  <a:pt x="117" y="11"/>
                </a:lnTo>
                <a:lnTo>
                  <a:pt x="123" y="15"/>
                </a:lnTo>
                <a:lnTo>
                  <a:pt x="131" y="21"/>
                </a:lnTo>
                <a:lnTo>
                  <a:pt x="137" y="27"/>
                </a:lnTo>
                <a:lnTo>
                  <a:pt x="142" y="34"/>
                </a:lnTo>
                <a:lnTo>
                  <a:pt x="150" y="46"/>
                </a:lnTo>
                <a:lnTo>
                  <a:pt x="156" y="59"/>
                </a:lnTo>
                <a:lnTo>
                  <a:pt x="160" y="75"/>
                </a:lnTo>
                <a:lnTo>
                  <a:pt x="162" y="90"/>
                </a:lnTo>
                <a:lnTo>
                  <a:pt x="160" y="100"/>
                </a:lnTo>
                <a:lnTo>
                  <a:pt x="158" y="111"/>
                </a:lnTo>
                <a:lnTo>
                  <a:pt x="156" y="121"/>
                </a:lnTo>
                <a:lnTo>
                  <a:pt x="152" y="128"/>
                </a:lnTo>
                <a:lnTo>
                  <a:pt x="146" y="138"/>
                </a:lnTo>
                <a:lnTo>
                  <a:pt x="141" y="146"/>
                </a:lnTo>
                <a:lnTo>
                  <a:pt x="133" y="153"/>
                </a:lnTo>
                <a:lnTo>
                  <a:pt x="123" y="159"/>
                </a:lnTo>
                <a:lnTo>
                  <a:pt x="135" y="163"/>
                </a:lnTo>
                <a:lnTo>
                  <a:pt x="144" y="171"/>
                </a:lnTo>
                <a:lnTo>
                  <a:pt x="152" y="178"/>
                </a:lnTo>
                <a:lnTo>
                  <a:pt x="160" y="188"/>
                </a:lnTo>
                <a:lnTo>
                  <a:pt x="165" y="199"/>
                </a:lnTo>
                <a:lnTo>
                  <a:pt x="169" y="211"/>
                </a:lnTo>
                <a:lnTo>
                  <a:pt x="171" y="224"/>
                </a:lnTo>
                <a:lnTo>
                  <a:pt x="173" y="240"/>
                </a:lnTo>
                <a:lnTo>
                  <a:pt x="171" y="261"/>
                </a:lnTo>
                <a:lnTo>
                  <a:pt x="165" y="280"/>
                </a:lnTo>
                <a:lnTo>
                  <a:pt x="158" y="299"/>
                </a:lnTo>
                <a:lnTo>
                  <a:pt x="148" y="315"/>
                </a:lnTo>
                <a:lnTo>
                  <a:pt x="141" y="322"/>
                </a:lnTo>
                <a:lnTo>
                  <a:pt x="135" y="328"/>
                </a:lnTo>
                <a:lnTo>
                  <a:pt x="127" y="334"/>
                </a:lnTo>
                <a:lnTo>
                  <a:pt x="119" y="338"/>
                </a:lnTo>
                <a:lnTo>
                  <a:pt x="112" y="341"/>
                </a:lnTo>
                <a:lnTo>
                  <a:pt x="104" y="343"/>
                </a:lnTo>
                <a:lnTo>
                  <a:pt x="94" y="345"/>
                </a:lnTo>
                <a:lnTo>
                  <a:pt x="85" y="345"/>
                </a:lnTo>
                <a:lnTo>
                  <a:pt x="70" y="343"/>
                </a:lnTo>
                <a:lnTo>
                  <a:pt x="54" y="339"/>
                </a:lnTo>
                <a:lnTo>
                  <a:pt x="39" y="332"/>
                </a:lnTo>
                <a:lnTo>
                  <a:pt x="27" y="320"/>
                </a:lnTo>
                <a:lnTo>
                  <a:pt x="18" y="305"/>
                </a:lnTo>
                <a:lnTo>
                  <a:pt x="8" y="290"/>
                </a:lnTo>
                <a:lnTo>
                  <a:pt x="4" y="270"/>
                </a:lnTo>
                <a:lnTo>
                  <a:pt x="0" y="251"/>
                </a:lnTo>
                <a:close/>
                <a:moveTo>
                  <a:pt x="286" y="4"/>
                </a:moveTo>
                <a:lnTo>
                  <a:pt x="296" y="4"/>
                </a:lnTo>
                <a:lnTo>
                  <a:pt x="305" y="6"/>
                </a:lnTo>
                <a:lnTo>
                  <a:pt x="313" y="7"/>
                </a:lnTo>
                <a:lnTo>
                  <a:pt x="321" y="11"/>
                </a:lnTo>
                <a:lnTo>
                  <a:pt x="329" y="17"/>
                </a:lnTo>
                <a:lnTo>
                  <a:pt x="334" y="23"/>
                </a:lnTo>
                <a:lnTo>
                  <a:pt x="340" y="30"/>
                </a:lnTo>
                <a:lnTo>
                  <a:pt x="346" y="38"/>
                </a:lnTo>
                <a:lnTo>
                  <a:pt x="352" y="50"/>
                </a:lnTo>
                <a:lnTo>
                  <a:pt x="357" y="61"/>
                </a:lnTo>
                <a:lnTo>
                  <a:pt x="361" y="77"/>
                </a:lnTo>
                <a:lnTo>
                  <a:pt x="365" y="92"/>
                </a:lnTo>
                <a:lnTo>
                  <a:pt x="369" y="130"/>
                </a:lnTo>
                <a:lnTo>
                  <a:pt x="371" y="174"/>
                </a:lnTo>
                <a:lnTo>
                  <a:pt x="369" y="219"/>
                </a:lnTo>
                <a:lnTo>
                  <a:pt x="365" y="257"/>
                </a:lnTo>
                <a:lnTo>
                  <a:pt x="361" y="272"/>
                </a:lnTo>
                <a:lnTo>
                  <a:pt x="357" y="288"/>
                </a:lnTo>
                <a:lnTo>
                  <a:pt x="352" y="301"/>
                </a:lnTo>
                <a:lnTo>
                  <a:pt x="346" y="311"/>
                </a:lnTo>
                <a:lnTo>
                  <a:pt x="340" y="320"/>
                </a:lnTo>
                <a:lnTo>
                  <a:pt x="334" y="326"/>
                </a:lnTo>
                <a:lnTo>
                  <a:pt x="329" y="332"/>
                </a:lnTo>
                <a:lnTo>
                  <a:pt x="321" y="338"/>
                </a:lnTo>
                <a:lnTo>
                  <a:pt x="313" y="341"/>
                </a:lnTo>
                <a:lnTo>
                  <a:pt x="305" y="343"/>
                </a:lnTo>
                <a:lnTo>
                  <a:pt x="296" y="345"/>
                </a:lnTo>
                <a:lnTo>
                  <a:pt x="286" y="345"/>
                </a:lnTo>
                <a:lnTo>
                  <a:pt x="279" y="345"/>
                </a:lnTo>
                <a:lnTo>
                  <a:pt x="269" y="343"/>
                </a:lnTo>
                <a:lnTo>
                  <a:pt x="261" y="341"/>
                </a:lnTo>
                <a:lnTo>
                  <a:pt x="254" y="336"/>
                </a:lnTo>
                <a:lnTo>
                  <a:pt x="246" y="332"/>
                </a:lnTo>
                <a:lnTo>
                  <a:pt x="238" y="324"/>
                </a:lnTo>
                <a:lnTo>
                  <a:pt x="233" y="316"/>
                </a:lnTo>
                <a:lnTo>
                  <a:pt x="227" y="309"/>
                </a:lnTo>
                <a:lnTo>
                  <a:pt x="221" y="297"/>
                </a:lnTo>
                <a:lnTo>
                  <a:pt x="215" y="286"/>
                </a:lnTo>
                <a:lnTo>
                  <a:pt x="211" y="272"/>
                </a:lnTo>
                <a:lnTo>
                  <a:pt x="210" y="255"/>
                </a:lnTo>
                <a:lnTo>
                  <a:pt x="204" y="219"/>
                </a:lnTo>
                <a:lnTo>
                  <a:pt x="204" y="174"/>
                </a:lnTo>
                <a:lnTo>
                  <a:pt x="204" y="130"/>
                </a:lnTo>
                <a:lnTo>
                  <a:pt x="210" y="92"/>
                </a:lnTo>
                <a:lnTo>
                  <a:pt x="213" y="77"/>
                </a:lnTo>
                <a:lnTo>
                  <a:pt x="217" y="61"/>
                </a:lnTo>
                <a:lnTo>
                  <a:pt x="223" y="50"/>
                </a:lnTo>
                <a:lnTo>
                  <a:pt x="229" y="38"/>
                </a:lnTo>
                <a:lnTo>
                  <a:pt x="235" y="30"/>
                </a:lnTo>
                <a:lnTo>
                  <a:pt x="240" y="23"/>
                </a:lnTo>
                <a:lnTo>
                  <a:pt x="246" y="17"/>
                </a:lnTo>
                <a:lnTo>
                  <a:pt x="254" y="11"/>
                </a:lnTo>
                <a:lnTo>
                  <a:pt x="261" y="7"/>
                </a:lnTo>
                <a:lnTo>
                  <a:pt x="269" y="6"/>
                </a:lnTo>
                <a:lnTo>
                  <a:pt x="279" y="4"/>
                </a:lnTo>
                <a:lnTo>
                  <a:pt x="286" y="4"/>
                </a:lnTo>
                <a:close/>
                <a:moveTo>
                  <a:pt x="286" y="57"/>
                </a:moveTo>
                <a:lnTo>
                  <a:pt x="279" y="59"/>
                </a:lnTo>
                <a:lnTo>
                  <a:pt x="271" y="63"/>
                </a:lnTo>
                <a:lnTo>
                  <a:pt x="265" y="75"/>
                </a:lnTo>
                <a:lnTo>
                  <a:pt x="259" y="90"/>
                </a:lnTo>
                <a:lnTo>
                  <a:pt x="258" y="105"/>
                </a:lnTo>
                <a:lnTo>
                  <a:pt x="256" y="124"/>
                </a:lnTo>
                <a:lnTo>
                  <a:pt x="256" y="148"/>
                </a:lnTo>
                <a:lnTo>
                  <a:pt x="256" y="174"/>
                </a:lnTo>
                <a:lnTo>
                  <a:pt x="256" y="201"/>
                </a:lnTo>
                <a:lnTo>
                  <a:pt x="256" y="224"/>
                </a:lnTo>
                <a:lnTo>
                  <a:pt x="258" y="242"/>
                </a:lnTo>
                <a:lnTo>
                  <a:pt x="259" y="255"/>
                </a:lnTo>
                <a:lnTo>
                  <a:pt x="265" y="274"/>
                </a:lnTo>
                <a:lnTo>
                  <a:pt x="271" y="286"/>
                </a:lnTo>
                <a:lnTo>
                  <a:pt x="279" y="291"/>
                </a:lnTo>
                <a:lnTo>
                  <a:pt x="286" y="293"/>
                </a:lnTo>
                <a:lnTo>
                  <a:pt x="296" y="291"/>
                </a:lnTo>
                <a:lnTo>
                  <a:pt x="304" y="286"/>
                </a:lnTo>
                <a:lnTo>
                  <a:pt x="309" y="274"/>
                </a:lnTo>
                <a:lnTo>
                  <a:pt x="315" y="259"/>
                </a:lnTo>
                <a:lnTo>
                  <a:pt x="317" y="243"/>
                </a:lnTo>
                <a:lnTo>
                  <a:pt x="319" y="224"/>
                </a:lnTo>
                <a:lnTo>
                  <a:pt x="319" y="201"/>
                </a:lnTo>
                <a:lnTo>
                  <a:pt x="319" y="174"/>
                </a:lnTo>
                <a:lnTo>
                  <a:pt x="319" y="148"/>
                </a:lnTo>
                <a:lnTo>
                  <a:pt x="319" y="124"/>
                </a:lnTo>
                <a:lnTo>
                  <a:pt x="317" y="107"/>
                </a:lnTo>
                <a:lnTo>
                  <a:pt x="315" y="94"/>
                </a:lnTo>
                <a:lnTo>
                  <a:pt x="309" y="75"/>
                </a:lnTo>
                <a:lnTo>
                  <a:pt x="304" y="63"/>
                </a:lnTo>
                <a:lnTo>
                  <a:pt x="296" y="59"/>
                </a:lnTo>
                <a:lnTo>
                  <a:pt x="286" y="57"/>
                </a:lnTo>
                <a:close/>
                <a:moveTo>
                  <a:pt x="405" y="88"/>
                </a:moveTo>
                <a:lnTo>
                  <a:pt x="405" y="67"/>
                </a:lnTo>
                <a:lnTo>
                  <a:pt x="409" y="48"/>
                </a:lnTo>
                <a:lnTo>
                  <a:pt x="413" y="32"/>
                </a:lnTo>
                <a:lnTo>
                  <a:pt x="421" y="21"/>
                </a:lnTo>
                <a:lnTo>
                  <a:pt x="428" y="11"/>
                </a:lnTo>
                <a:lnTo>
                  <a:pt x="438" y="4"/>
                </a:lnTo>
                <a:lnTo>
                  <a:pt x="449" y="0"/>
                </a:lnTo>
                <a:lnTo>
                  <a:pt x="461" y="0"/>
                </a:lnTo>
                <a:lnTo>
                  <a:pt x="474" y="0"/>
                </a:lnTo>
                <a:lnTo>
                  <a:pt x="486" y="4"/>
                </a:lnTo>
                <a:lnTo>
                  <a:pt x="495" y="11"/>
                </a:lnTo>
                <a:lnTo>
                  <a:pt x="503" y="21"/>
                </a:lnTo>
                <a:lnTo>
                  <a:pt x="511" y="32"/>
                </a:lnTo>
                <a:lnTo>
                  <a:pt x="515" y="48"/>
                </a:lnTo>
                <a:lnTo>
                  <a:pt x="518" y="67"/>
                </a:lnTo>
                <a:lnTo>
                  <a:pt x="518" y="88"/>
                </a:lnTo>
                <a:lnTo>
                  <a:pt x="518" y="109"/>
                </a:lnTo>
                <a:lnTo>
                  <a:pt x="515" y="126"/>
                </a:lnTo>
                <a:lnTo>
                  <a:pt x="511" y="142"/>
                </a:lnTo>
                <a:lnTo>
                  <a:pt x="503" y="155"/>
                </a:lnTo>
                <a:lnTo>
                  <a:pt x="495" y="163"/>
                </a:lnTo>
                <a:lnTo>
                  <a:pt x="486" y="171"/>
                </a:lnTo>
                <a:lnTo>
                  <a:pt x="474" y="174"/>
                </a:lnTo>
                <a:lnTo>
                  <a:pt x="463" y="176"/>
                </a:lnTo>
                <a:lnTo>
                  <a:pt x="449" y="174"/>
                </a:lnTo>
                <a:lnTo>
                  <a:pt x="438" y="171"/>
                </a:lnTo>
                <a:lnTo>
                  <a:pt x="428" y="165"/>
                </a:lnTo>
                <a:lnTo>
                  <a:pt x="421" y="155"/>
                </a:lnTo>
                <a:lnTo>
                  <a:pt x="413" y="142"/>
                </a:lnTo>
                <a:lnTo>
                  <a:pt x="409" y="126"/>
                </a:lnTo>
                <a:lnTo>
                  <a:pt x="405" y="109"/>
                </a:lnTo>
                <a:lnTo>
                  <a:pt x="405" y="88"/>
                </a:lnTo>
                <a:close/>
                <a:moveTo>
                  <a:pt x="444" y="88"/>
                </a:moveTo>
                <a:lnTo>
                  <a:pt x="444" y="101"/>
                </a:lnTo>
                <a:lnTo>
                  <a:pt x="446" y="115"/>
                </a:lnTo>
                <a:lnTo>
                  <a:pt x="447" y="124"/>
                </a:lnTo>
                <a:lnTo>
                  <a:pt x="449" y="130"/>
                </a:lnTo>
                <a:lnTo>
                  <a:pt x="451" y="134"/>
                </a:lnTo>
                <a:lnTo>
                  <a:pt x="455" y="138"/>
                </a:lnTo>
                <a:lnTo>
                  <a:pt x="457" y="138"/>
                </a:lnTo>
                <a:lnTo>
                  <a:pt x="461" y="140"/>
                </a:lnTo>
                <a:lnTo>
                  <a:pt x="465" y="138"/>
                </a:lnTo>
                <a:lnTo>
                  <a:pt x="469" y="138"/>
                </a:lnTo>
                <a:lnTo>
                  <a:pt x="470" y="134"/>
                </a:lnTo>
                <a:lnTo>
                  <a:pt x="474" y="130"/>
                </a:lnTo>
                <a:lnTo>
                  <a:pt x="476" y="124"/>
                </a:lnTo>
                <a:lnTo>
                  <a:pt x="478" y="115"/>
                </a:lnTo>
                <a:lnTo>
                  <a:pt x="480" y="101"/>
                </a:lnTo>
                <a:lnTo>
                  <a:pt x="480" y="88"/>
                </a:lnTo>
                <a:lnTo>
                  <a:pt x="480" y="73"/>
                </a:lnTo>
                <a:lnTo>
                  <a:pt x="478" y="59"/>
                </a:lnTo>
                <a:lnTo>
                  <a:pt x="476" y="50"/>
                </a:lnTo>
                <a:lnTo>
                  <a:pt x="474" y="44"/>
                </a:lnTo>
                <a:lnTo>
                  <a:pt x="470" y="40"/>
                </a:lnTo>
                <a:lnTo>
                  <a:pt x="469" y="36"/>
                </a:lnTo>
                <a:lnTo>
                  <a:pt x="465" y="36"/>
                </a:lnTo>
                <a:lnTo>
                  <a:pt x="461" y="34"/>
                </a:lnTo>
                <a:lnTo>
                  <a:pt x="457" y="36"/>
                </a:lnTo>
                <a:lnTo>
                  <a:pt x="455" y="36"/>
                </a:lnTo>
                <a:lnTo>
                  <a:pt x="451" y="40"/>
                </a:lnTo>
                <a:lnTo>
                  <a:pt x="449" y="44"/>
                </a:lnTo>
                <a:lnTo>
                  <a:pt x="447" y="50"/>
                </a:lnTo>
                <a:lnTo>
                  <a:pt x="446" y="59"/>
                </a:lnTo>
                <a:lnTo>
                  <a:pt x="444" y="73"/>
                </a:lnTo>
                <a:lnTo>
                  <a:pt x="444" y="88"/>
                </a:lnTo>
                <a:close/>
                <a:moveTo>
                  <a:pt x="499" y="353"/>
                </a:moveTo>
                <a:lnTo>
                  <a:pt x="463" y="353"/>
                </a:lnTo>
                <a:lnTo>
                  <a:pt x="601" y="0"/>
                </a:lnTo>
                <a:lnTo>
                  <a:pt x="635" y="0"/>
                </a:lnTo>
                <a:lnTo>
                  <a:pt x="499" y="353"/>
                </a:lnTo>
                <a:close/>
                <a:moveTo>
                  <a:pt x="580" y="265"/>
                </a:moveTo>
                <a:lnTo>
                  <a:pt x="580" y="243"/>
                </a:lnTo>
                <a:lnTo>
                  <a:pt x="584" y="226"/>
                </a:lnTo>
                <a:lnTo>
                  <a:pt x="588" y="211"/>
                </a:lnTo>
                <a:lnTo>
                  <a:pt x="595" y="197"/>
                </a:lnTo>
                <a:lnTo>
                  <a:pt x="603" y="188"/>
                </a:lnTo>
                <a:lnTo>
                  <a:pt x="612" y="182"/>
                </a:lnTo>
                <a:lnTo>
                  <a:pt x="624" y="178"/>
                </a:lnTo>
                <a:lnTo>
                  <a:pt x="637" y="176"/>
                </a:lnTo>
                <a:lnTo>
                  <a:pt x="649" y="178"/>
                </a:lnTo>
                <a:lnTo>
                  <a:pt x="660" y="182"/>
                </a:lnTo>
                <a:lnTo>
                  <a:pt x="670" y="188"/>
                </a:lnTo>
                <a:lnTo>
                  <a:pt x="678" y="197"/>
                </a:lnTo>
                <a:lnTo>
                  <a:pt x="685" y="211"/>
                </a:lnTo>
                <a:lnTo>
                  <a:pt x="689" y="226"/>
                </a:lnTo>
                <a:lnTo>
                  <a:pt x="693" y="243"/>
                </a:lnTo>
                <a:lnTo>
                  <a:pt x="693" y="265"/>
                </a:lnTo>
                <a:lnTo>
                  <a:pt x="693" y="286"/>
                </a:lnTo>
                <a:lnTo>
                  <a:pt x="689" y="305"/>
                </a:lnTo>
                <a:lnTo>
                  <a:pt x="685" y="320"/>
                </a:lnTo>
                <a:lnTo>
                  <a:pt x="678" y="332"/>
                </a:lnTo>
                <a:lnTo>
                  <a:pt x="670" y="341"/>
                </a:lnTo>
                <a:lnTo>
                  <a:pt x="660" y="349"/>
                </a:lnTo>
                <a:lnTo>
                  <a:pt x="649" y="353"/>
                </a:lnTo>
                <a:lnTo>
                  <a:pt x="637" y="353"/>
                </a:lnTo>
                <a:lnTo>
                  <a:pt x="624" y="353"/>
                </a:lnTo>
                <a:lnTo>
                  <a:pt x="612" y="349"/>
                </a:lnTo>
                <a:lnTo>
                  <a:pt x="603" y="341"/>
                </a:lnTo>
                <a:lnTo>
                  <a:pt x="595" y="332"/>
                </a:lnTo>
                <a:lnTo>
                  <a:pt x="588" y="320"/>
                </a:lnTo>
                <a:lnTo>
                  <a:pt x="584" y="305"/>
                </a:lnTo>
                <a:lnTo>
                  <a:pt x="580" y="286"/>
                </a:lnTo>
                <a:lnTo>
                  <a:pt x="580" y="265"/>
                </a:lnTo>
                <a:close/>
                <a:moveTo>
                  <a:pt x="618" y="265"/>
                </a:moveTo>
                <a:lnTo>
                  <a:pt x="618" y="280"/>
                </a:lnTo>
                <a:lnTo>
                  <a:pt x="620" y="291"/>
                </a:lnTo>
                <a:lnTo>
                  <a:pt x="622" y="301"/>
                </a:lnTo>
                <a:lnTo>
                  <a:pt x="624" y="309"/>
                </a:lnTo>
                <a:lnTo>
                  <a:pt x="626" y="313"/>
                </a:lnTo>
                <a:lnTo>
                  <a:pt x="630" y="315"/>
                </a:lnTo>
                <a:lnTo>
                  <a:pt x="632" y="316"/>
                </a:lnTo>
                <a:lnTo>
                  <a:pt x="635" y="316"/>
                </a:lnTo>
                <a:lnTo>
                  <a:pt x="639" y="316"/>
                </a:lnTo>
                <a:lnTo>
                  <a:pt x="643" y="315"/>
                </a:lnTo>
                <a:lnTo>
                  <a:pt x="645" y="313"/>
                </a:lnTo>
                <a:lnTo>
                  <a:pt x="649" y="309"/>
                </a:lnTo>
                <a:lnTo>
                  <a:pt x="651" y="301"/>
                </a:lnTo>
                <a:lnTo>
                  <a:pt x="653" y="291"/>
                </a:lnTo>
                <a:lnTo>
                  <a:pt x="655" y="280"/>
                </a:lnTo>
                <a:lnTo>
                  <a:pt x="655" y="265"/>
                </a:lnTo>
                <a:lnTo>
                  <a:pt x="655" y="249"/>
                </a:lnTo>
                <a:lnTo>
                  <a:pt x="653" y="238"/>
                </a:lnTo>
                <a:lnTo>
                  <a:pt x="651" y="228"/>
                </a:lnTo>
                <a:lnTo>
                  <a:pt x="649" y="220"/>
                </a:lnTo>
                <a:lnTo>
                  <a:pt x="647" y="217"/>
                </a:lnTo>
                <a:lnTo>
                  <a:pt x="643" y="215"/>
                </a:lnTo>
                <a:lnTo>
                  <a:pt x="639" y="213"/>
                </a:lnTo>
                <a:lnTo>
                  <a:pt x="635" y="213"/>
                </a:lnTo>
                <a:lnTo>
                  <a:pt x="632" y="213"/>
                </a:lnTo>
                <a:lnTo>
                  <a:pt x="630" y="215"/>
                </a:lnTo>
                <a:lnTo>
                  <a:pt x="626" y="217"/>
                </a:lnTo>
                <a:lnTo>
                  <a:pt x="624" y="220"/>
                </a:lnTo>
                <a:lnTo>
                  <a:pt x="622" y="228"/>
                </a:lnTo>
                <a:lnTo>
                  <a:pt x="620" y="238"/>
                </a:lnTo>
                <a:lnTo>
                  <a:pt x="618" y="249"/>
                </a:lnTo>
                <a:lnTo>
                  <a:pt x="618" y="2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4" name="Freeform 77"/>
          <p:cNvSpPr>
            <a:spLocks noEditPoints="1"/>
          </p:cNvSpPr>
          <p:nvPr/>
        </p:nvSpPr>
        <p:spPr bwMode="auto">
          <a:xfrm>
            <a:off x="7327900" y="2043113"/>
            <a:ext cx="1076325" cy="563562"/>
          </a:xfrm>
          <a:custGeom>
            <a:gdLst>
              <a:gd name="T0" fmla="*/ 2147483647 w 678"/>
              <a:gd name="T1" fmla="*/ 2147483647 h 355"/>
              <a:gd name="T2" fmla="*/ 2147483647 w 678"/>
              <a:gd name="T3" fmla="*/ 2147483647 h 355"/>
              <a:gd name="T4" fmla="*/ 2147483647 w 678"/>
              <a:gd name="T5" fmla="*/ 2147483647 h 355"/>
              <a:gd name="T6" fmla="*/ 2147483647 w 678"/>
              <a:gd name="T7" fmla="*/ 2147483647 h 355"/>
              <a:gd name="T8" fmla="*/ 2147483647 w 678"/>
              <a:gd name="T9" fmla="*/ 2147483647 h 355"/>
              <a:gd name="T10" fmla="*/ 2147483647 w 678"/>
              <a:gd name="T11" fmla="*/ 2147483647 h 355"/>
              <a:gd name="T12" fmla="*/ 2147483647 w 678"/>
              <a:gd name="T13" fmla="*/ 2147483647 h 355"/>
              <a:gd name="T14" fmla="*/ 2147483647 w 678"/>
              <a:gd name="T15" fmla="*/ 2147483647 h 355"/>
              <a:gd name="T16" fmla="*/ 2147483647 w 678"/>
              <a:gd name="T17" fmla="*/ 2147483647 h 355"/>
              <a:gd name="T18" fmla="*/ 2147483647 w 678"/>
              <a:gd name="T19" fmla="*/ 2147483647 h 355"/>
              <a:gd name="T20" fmla="*/ 2147483647 w 678"/>
              <a:gd name="T21" fmla="*/ 2147483647 h 355"/>
              <a:gd name="T22" fmla="*/ 2147483647 w 678"/>
              <a:gd name="T23" fmla="*/ 2147483647 h 355"/>
              <a:gd name="T24" fmla="*/ 2147483647 w 678"/>
              <a:gd name="T25" fmla="*/ 2147483647 h 355"/>
              <a:gd name="T26" fmla="*/ 2147483647 w 678"/>
              <a:gd name="T27" fmla="*/ 2147483647 h 355"/>
              <a:gd name="T28" fmla="*/ 2147483647 w 678"/>
              <a:gd name="T29" fmla="*/ 2147483647 h 355"/>
              <a:gd name="T30" fmla="*/ 2147483647 w 678"/>
              <a:gd name="T31" fmla="*/ 2147483647 h 355"/>
              <a:gd name="T32" fmla="*/ 2147483647 w 678"/>
              <a:gd name="T33" fmla="*/ 2147483647 h 355"/>
              <a:gd name="T34" fmla="*/ 2147483647 w 678"/>
              <a:gd name="T35" fmla="*/ 2147483647 h 355"/>
              <a:gd name="T36" fmla="*/ 2147483647 w 678"/>
              <a:gd name="T37" fmla="*/ 2147483647 h 355"/>
              <a:gd name="T38" fmla="*/ 2147483647 w 678"/>
              <a:gd name="T39" fmla="*/ 2147483647 h 355"/>
              <a:gd name="T40" fmla="*/ 2147483647 w 678"/>
              <a:gd name="T41" fmla="*/ 2147483647 h 355"/>
              <a:gd name="T42" fmla="*/ 2147483647 w 678"/>
              <a:gd name="T43" fmla="*/ 2147483647 h 355"/>
              <a:gd name="T44" fmla="*/ 2147483647 w 678"/>
              <a:gd name="T45" fmla="*/ 2147483647 h 355"/>
              <a:gd name="T46" fmla="*/ 2147483647 w 678"/>
              <a:gd name="T47" fmla="*/ 2147483647 h 355"/>
              <a:gd name="T48" fmla="*/ 2147483647 w 678"/>
              <a:gd name="T49" fmla="*/ 2147483647 h 355"/>
              <a:gd name="T50" fmla="*/ 2147483647 w 678"/>
              <a:gd name="T51" fmla="*/ 2147483647 h 355"/>
              <a:gd name="T52" fmla="*/ 2147483647 w 678"/>
              <a:gd name="T53" fmla="*/ 2147483647 h 355"/>
              <a:gd name="T54" fmla="*/ 2147483647 w 678"/>
              <a:gd name="T55" fmla="*/ 2147483647 h 355"/>
              <a:gd name="T56" fmla="*/ 2147483647 w 678"/>
              <a:gd name="T57" fmla="*/ 2147483647 h 355"/>
              <a:gd name="T58" fmla="*/ 2147483647 w 678"/>
              <a:gd name="T59" fmla="*/ 2147483647 h 355"/>
              <a:gd name="T60" fmla="*/ 2147483647 w 678"/>
              <a:gd name="T61" fmla="*/ 2147483647 h 355"/>
              <a:gd name="T62" fmla="*/ 2147483647 w 678"/>
              <a:gd name="T63" fmla="*/ 2147483647 h 355"/>
              <a:gd name="T64" fmla="*/ 2147483647 w 678"/>
              <a:gd name="T65" fmla="*/ 2147483647 h 355"/>
              <a:gd name="T66" fmla="*/ 2147483647 w 678"/>
              <a:gd name="T67" fmla="*/ 2147483647 h 355"/>
              <a:gd name="T68" fmla="*/ 2147483647 w 678"/>
              <a:gd name="T69" fmla="*/ 2147483647 h 355"/>
              <a:gd name="T70" fmla="*/ 2147483647 w 678"/>
              <a:gd name="T71" fmla="*/ 2147483647 h 355"/>
              <a:gd name="T72" fmla="*/ 2147483647 w 678"/>
              <a:gd name="T73" fmla="*/ 2147483647 h 355"/>
              <a:gd name="T74" fmla="*/ 2147483647 w 678"/>
              <a:gd name="T75" fmla="*/ 0 h 355"/>
              <a:gd name="T76" fmla="*/ 2147483647 w 678"/>
              <a:gd name="T77" fmla="*/ 2147483647 h 355"/>
              <a:gd name="T78" fmla="*/ 2147483647 w 678"/>
              <a:gd name="T79" fmla="*/ 2147483647 h 355"/>
              <a:gd name="T80" fmla="*/ 2147483647 w 678"/>
              <a:gd name="T81" fmla="*/ 2147483647 h 355"/>
              <a:gd name="T82" fmla="*/ 2147483647 w 678"/>
              <a:gd name="T83" fmla="*/ 2147483647 h 355"/>
              <a:gd name="T84" fmla="*/ 2147483647 w 678"/>
              <a:gd name="T85" fmla="*/ 2147483647 h 355"/>
              <a:gd name="T86" fmla="*/ 2147483647 w 678"/>
              <a:gd name="T87" fmla="*/ 2147483647 h 355"/>
              <a:gd name="T88" fmla="*/ 2147483647 w 678"/>
              <a:gd name="T89" fmla="*/ 2147483647 h 355"/>
              <a:gd name="T90" fmla="*/ 2147483647 w 678"/>
              <a:gd name="T91" fmla="*/ 2147483647 h 355"/>
              <a:gd name="T92" fmla="*/ 2147483647 w 678"/>
              <a:gd name="T93" fmla="*/ 2147483647 h 355"/>
              <a:gd name="T94" fmla="*/ 2147483647 w 678"/>
              <a:gd name="T95" fmla="*/ 2147483647 h 355"/>
              <a:gd name="T96" fmla="*/ 2147483647 w 678"/>
              <a:gd name="T97" fmla="*/ 2147483647 h 355"/>
              <a:gd name="T98" fmla="*/ 2147483647 w 678"/>
              <a:gd name="T99" fmla="*/ 2147483647 h 355"/>
              <a:gd name="T100" fmla="*/ 2147483647 w 678"/>
              <a:gd name="T101" fmla="*/ 2147483647 h 355"/>
              <a:gd name="T102" fmla="*/ 2147483647 w 678"/>
              <a:gd name="T103" fmla="*/ 2147483647 h 355"/>
              <a:gd name="T104" fmla="*/ 2147483647 w 678"/>
              <a:gd name="T105" fmla="*/ 2147483647 h 355"/>
              <a:gd name="T106" fmla="*/ 2147483647 w 678"/>
              <a:gd name="T107" fmla="*/ 2147483647 h 355"/>
              <a:gd name="T108" fmla="*/ 2147483647 w 678"/>
              <a:gd name="T109" fmla="*/ 2147483647 h 355"/>
              <a:gd name="T110" fmla="*/ 2147483647 w 678"/>
              <a:gd name="T111" fmla="*/ 2147483647 h 355"/>
              <a:gd name="T112" fmla="*/ 2147483647 w 678"/>
              <a:gd name="T113" fmla="*/ 2147483647 h 355"/>
              <a:gd name="T114" fmla="*/ 2147483647 w 678"/>
              <a:gd name="T115" fmla="*/ 2147483647 h 355"/>
              <a:gd name="T116" fmla="*/ 2147483647 w 678"/>
              <a:gd name="T117" fmla="*/ 2147483647 h 355"/>
              <a:gd name="T118" fmla="*/ 2147483647 w 678"/>
              <a:gd name="T119" fmla="*/ 2147483647 h 3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8"/>
              <a:gd name="T181" fmla="*/ 0 h 355"/>
              <a:gd name="T182" fmla="*/ 678 w 678"/>
              <a:gd name="T183" fmla="*/ 355 h 355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8" h="355">
                <a:moveTo>
                  <a:pt x="114" y="342"/>
                </a:moveTo>
                <a:lnTo>
                  <a:pt x="64" y="342"/>
                </a:lnTo>
                <a:lnTo>
                  <a:pt x="64" y="100"/>
                </a:lnTo>
                <a:lnTo>
                  <a:pt x="50" y="115"/>
                </a:lnTo>
                <a:lnTo>
                  <a:pt x="35" y="127"/>
                </a:lnTo>
                <a:lnTo>
                  <a:pt x="18" y="138"/>
                </a:lnTo>
                <a:lnTo>
                  <a:pt x="0" y="148"/>
                </a:lnTo>
                <a:lnTo>
                  <a:pt x="0" y="90"/>
                </a:lnTo>
                <a:lnTo>
                  <a:pt x="10" y="85"/>
                </a:lnTo>
                <a:lnTo>
                  <a:pt x="19" y="77"/>
                </a:lnTo>
                <a:lnTo>
                  <a:pt x="31" y="69"/>
                </a:lnTo>
                <a:lnTo>
                  <a:pt x="43" y="58"/>
                </a:lnTo>
                <a:lnTo>
                  <a:pt x="52" y="46"/>
                </a:lnTo>
                <a:lnTo>
                  <a:pt x="62" y="33"/>
                </a:lnTo>
                <a:lnTo>
                  <a:pt x="67" y="19"/>
                </a:lnTo>
                <a:lnTo>
                  <a:pt x="73" y="4"/>
                </a:lnTo>
                <a:lnTo>
                  <a:pt x="114" y="4"/>
                </a:lnTo>
                <a:lnTo>
                  <a:pt x="114" y="342"/>
                </a:lnTo>
                <a:close/>
                <a:moveTo>
                  <a:pt x="188" y="71"/>
                </a:moveTo>
                <a:lnTo>
                  <a:pt x="188" y="10"/>
                </a:lnTo>
                <a:lnTo>
                  <a:pt x="357" y="10"/>
                </a:lnTo>
                <a:lnTo>
                  <a:pt x="357" y="58"/>
                </a:lnTo>
                <a:lnTo>
                  <a:pt x="348" y="71"/>
                </a:lnTo>
                <a:lnTo>
                  <a:pt x="336" y="90"/>
                </a:lnTo>
                <a:lnTo>
                  <a:pt x="325" y="110"/>
                </a:lnTo>
                <a:lnTo>
                  <a:pt x="315" y="135"/>
                </a:lnTo>
                <a:lnTo>
                  <a:pt x="303" y="160"/>
                </a:lnTo>
                <a:lnTo>
                  <a:pt x="296" y="186"/>
                </a:lnTo>
                <a:lnTo>
                  <a:pt x="288" y="213"/>
                </a:lnTo>
                <a:lnTo>
                  <a:pt x="282" y="240"/>
                </a:lnTo>
                <a:lnTo>
                  <a:pt x="277" y="269"/>
                </a:lnTo>
                <a:lnTo>
                  <a:pt x="273" y="294"/>
                </a:lnTo>
                <a:lnTo>
                  <a:pt x="271" y="319"/>
                </a:lnTo>
                <a:lnTo>
                  <a:pt x="271" y="342"/>
                </a:lnTo>
                <a:lnTo>
                  <a:pt x="223" y="342"/>
                </a:lnTo>
                <a:lnTo>
                  <a:pt x="225" y="307"/>
                </a:lnTo>
                <a:lnTo>
                  <a:pt x="229" y="271"/>
                </a:lnTo>
                <a:lnTo>
                  <a:pt x="234" y="236"/>
                </a:lnTo>
                <a:lnTo>
                  <a:pt x="244" y="200"/>
                </a:lnTo>
                <a:lnTo>
                  <a:pt x="255" y="165"/>
                </a:lnTo>
                <a:lnTo>
                  <a:pt x="269" y="131"/>
                </a:lnTo>
                <a:lnTo>
                  <a:pt x="284" y="100"/>
                </a:lnTo>
                <a:lnTo>
                  <a:pt x="300" y="71"/>
                </a:lnTo>
                <a:lnTo>
                  <a:pt x="188" y="71"/>
                </a:lnTo>
                <a:close/>
                <a:moveTo>
                  <a:pt x="390" y="89"/>
                </a:moveTo>
                <a:lnTo>
                  <a:pt x="390" y="67"/>
                </a:lnTo>
                <a:lnTo>
                  <a:pt x="394" y="50"/>
                </a:lnTo>
                <a:lnTo>
                  <a:pt x="397" y="35"/>
                </a:lnTo>
                <a:lnTo>
                  <a:pt x="405" y="21"/>
                </a:lnTo>
                <a:lnTo>
                  <a:pt x="413" y="12"/>
                </a:lnTo>
                <a:lnTo>
                  <a:pt x="422" y="6"/>
                </a:lnTo>
                <a:lnTo>
                  <a:pt x="434" y="2"/>
                </a:lnTo>
                <a:lnTo>
                  <a:pt x="445" y="0"/>
                </a:lnTo>
                <a:lnTo>
                  <a:pt x="459" y="2"/>
                </a:lnTo>
                <a:lnTo>
                  <a:pt x="470" y="6"/>
                </a:lnTo>
                <a:lnTo>
                  <a:pt x="480" y="12"/>
                </a:lnTo>
                <a:lnTo>
                  <a:pt x="488" y="21"/>
                </a:lnTo>
                <a:lnTo>
                  <a:pt x="495" y="35"/>
                </a:lnTo>
                <a:lnTo>
                  <a:pt x="499" y="50"/>
                </a:lnTo>
                <a:lnTo>
                  <a:pt x="503" y="67"/>
                </a:lnTo>
                <a:lnTo>
                  <a:pt x="503" y="89"/>
                </a:lnTo>
                <a:lnTo>
                  <a:pt x="503" y="110"/>
                </a:lnTo>
                <a:lnTo>
                  <a:pt x="499" y="129"/>
                </a:lnTo>
                <a:lnTo>
                  <a:pt x="495" y="144"/>
                </a:lnTo>
                <a:lnTo>
                  <a:pt x="488" y="156"/>
                </a:lnTo>
                <a:lnTo>
                  <a:pt x="480" y="165"/>
                </a:lnTo>
                <a:lnTo>
                  <a:pt x="470" y="171"/>
                </a:lnTo>
                <a:lnTo>
                  <a:pt x="459" y="177"/>
                </a:lnTo>
                <a:lnTo>
                  <a:pt x="447" y="177"/>
                </a:lnTo>
                <a:lnTo>
                  <a:pt x="434" y="177"/>
                </a:lnTo>
                <a:lnTo>
                  <a:pt x="422" y="171"/>
                </a:lnTo>
                <a:lnTo>
                  <a:pt x="413" y="165"/>
                </a:lnTo>
                <a:lnTo>
                  <a:pt x="405" y="156"/>
                </a:lnTo>
                <a:lnTo>
                  <a:pt x="397" y="144"/>
                </a:lnTo>
                <a:lnTo>
                  <a:pt x="394" y="129"/>
                </a:lnTo>
                <a:lnTo>
                  <a:pt x="390" y="110"/>
                </a:lnTo>
                <a:lnTo>
                  <a:pt x="390" y="89"/>
                </a:lnTo>
                <a:close/>
                <a:moveTo>
                  <a:pt x="428" y="89"/>
                </a:moveTo>
                <a:lnTo>
                  <a:pt x="428" y="104"/>
                </a:lnTo>
                <a:lnTo>
                  <a:pt x="430" y="115"/>
                </a:lnTo>
                <a:lnTo>
                  <a:pt x="430" y="125"/>
                </a:lnTo>
                <a:lnTo>
                  <a:pt x="434" y="133"/>
                </a:lnTo>
                <a:lnTo>
                  <a:pt x="436" y="136"/>
                </a:lnTo>
                <a:lnTo>
                  <a:pt x="440" y="138"/>
                </a:lnTo>
                <a:lnTo>
                  <a:pt x="442" y="140"/>
                </a:lnTo>
                <a:lnTo>
                  <a:pt x="445" y="140"/>
                </a:lnTo>
                <a:lnTo>
                  <a:pt x="449" y="140"/>
                </a:lnTo>
                <a:lnTo>
                  <a:pt x="453" y="138"/>
                </a:lnTo>
                <a:lnTo>
                  <a:pt x="455" y="136"/>
                </a:lnTo>
                <a:lnTo>
                  <a:pt x="459" y="133"/>
                </a:lnTo>
                <a:lnTo>
                  <a:pt x="461" y="125"/>
                </a:lnTo>
                <a:lnTo>
                  <a:pt x="463" y="115"/>
                </a:lnTo>
                <a:lnTo>
                  <a:pt x="463" y="104"/>
                </a:lnTo>
                <a:lnTo>
                  <a:pt x="465" y="89"/>
                </a:lnTo>
                <a:lnTo>
                  <a:pt x="463" y="73"/>
                </a:lnTo>
                <a:lnTo>
                  <a:pt x="463" y="62"/>
                </a:lnTo>
                <a:lnTo>
                  <a:pt x="461" y="52"/>
                </a:lnTo>
                <a:lnTo>
                  <a:pt x="459" y="44"/>
                </a:lnTo>
                <a:lnTo>
                  <a:pt x="455" y="41"/>
                </a:lnTo>
                <a:lnTo>
                  <a:pt x="453" y="39"/>
                </a:lnTo>
                <a:lnTo>
                  <a:pt x="449" y="37"/>
                </a:lnTo>
                <a:lnTo>
                  <a:pt x="445" y="37"/>
                </a:lnTo>
                <a:lnTo>
                  <a:pt x="442" y="37"/>
                </a:lnTo>
                <a:lnTo>
                  <a:pt x="440" y="39"/>
                </a:lnTo>
                <a:lnTo>
                  <a:pt x="436" y="41"/>
                </a:lnTo>
                <a:lnTo>
                  <a:pt x="434" y="44"/>
                </a:lnTo>
                <a:lnTo>
                  <a:pt x="430" y="52"/>
                </a:lnTo>
                <a:lnTo>
                  <a:pt x="430" y="62"/>
                </a:lnTo>
                <a:lnTo>
                  <a:pt x="428" y="73"/>
                </a:lnTo>
                <a:lnTo>
                  <a:pt x="428" y="89"/>
                </a:lnTo>
                <a:close/>
                <a:moveTo>
                  <a:pt x="484" y="353"/>
                </a:moveTo>
                <a:lnTo>
                  <a:pt x="447" y="353"/>
                </a:lnTo>
                <a:lnTo>
                  <a:pt x="585" y="0"/>
                </a:lnTo>
                <a:lnTo>
                  <a:pt x="620" y="0"/>
                </a:lnTo>
                <a:lnTo>
                  <a:pt x="484" y="353"/>
                </a:lnTo>
                <a:close/>
                <a:moveTo>
                  <a:pt x="564" y="267"/>
                </a:moveTo>
                <a:lnTo>
                  <a:pt x="564" y="246"/>
                </a:lnTo>
                <a:lnTo>
                  <a:pt x="568" y="227"/>
                </a:lnTo>
                <a:lnTo>
                  <a:pt x="572" y="211"/>
                </a:lnTo>
                <a:lnTo>
                  <a:pt x="580" y="200"/>
                </a:lnTo>
                <a:lnTo>
                  <a:pt x="587" y="190"/>
                </a:lnTo>
                <a:lnTo>
                  <a:pt x="597" y="183"/>
                </a:lnTo>
                <a:lnTo>
                  <a:pt x="608" y="179"/>
                </a:lnTo>
                <a:lnTo>
                  <a:pt x="620" y="177"/>
                </a:lnTo>
                <a:lnTo>
                  <a:pt x="633" y="179"/>
                </a:lnTo>
                <a:lnTo>
                  <a:pt x="645" y="183"/>
                </a:lnTo>
                <a:lnTo>
                  <a:pt x="655" y="190"/>
                </a:lnTo>
                <a:lnTo>
                  <a:pt x="662" y="200"/>
                </a:lnTo>
                <a:lnTo>
                  <a:pt x="670" y="211"/>
                </a:lnTo>
                <a:lnTo>
                  <a:pt x="674" y="227"/>
                </a:lnTo>
                <a:lnTo>
                  <a:pt x="678" y="246"/>
                </a:lnTo>
                <a:lnTo>
                  <a:pt x="678" y="267"/>
                </a:lnTo>
                <a:lnTo>
                  <a:pt x="678" y="288"/>
                </a:lnTo>
                <a:lnTo>
                  <a:pt x="674" y="305"/>
                </a:lnTo>
                <a:lnTo>
                  <a:pt x="670" y="321"/>
                </a:lnTo>
                <a:lnTo>
                  <a:pt x="662" y="334"/>
                </a:lnTo>
                <a:lnTo>
                  <a:pt x="655" y="342"/>
                </a:lnTo>
                <a:lnTo>
                  <a:pt x="645" y="350"/>
                </a:lnTo>
                <a:lnTo>
                  <a:pt x="633" y="353"/>
                </a:lnTo>
                <a:lnTo>
                  <a:pt x="622" y="355"/>
                </a:lnTo>
                <a:lnTo>
                  <a:pt x="608" y="353"/>
                </a:lnTo>
                <a:lnTo>
                  <a:pt x="597" y="350"/>
                </a:lnTo>
                <a:lnTo>
                  <a:pt x="587" y="342"/>
                </a:lnTo>
                <a:lnTo>
                  <a:pt x="580" y="334"/>
                </a:lnTo>
                <a:lnTo>
                  <a:pt x="572" y="321"/>
                </a:lnTo>
                <a:lnTo>
                  <a:pt x="568" y="305"/>
                </a:lnTo>
                <a:lnTo>
                  <a:pt x="564" y="288"/>
                </a:lnTo>
                <a:lnTo>
                  <a:pt x="564" y="267"/>
                </a:lnTo>
                <a:close/>
                <a:moveTo>
                  <a:pt x="603" y="265"/>
                </a:moveTo>
                <a:lnTo>
                  <a:pt x="603" y="280"/>
                </a:lnTo>
                <a:lnTo>
                  <a:pt x="605" y="294"/>
                </a:lnTo>
                <a:lnTo>
                  <a:pt x="607" y="303"/>
                </a:lnTo>
                <a:lnTo>
                  <a:pt x="608" y="309"/>
                </a:lnTo>
                <a:lnTo>
                  <a:pt x="610" y="313"/>
                </a:lnTo>
                <a:lnTo>
                  <a:pt x="614" y="317"/>
                </a:lnTo>
                <a:lnTo>
                  <a:pt x="616" y="317"/>
                </a:lnTo>
                <a:lnTo>
                  <a:pt x="620" y="319"/>
                </a:lnTo>
                <a:lnTo>
                  <a:pt x="624" y="317"/>
                </a:lnTo>
                <a:lnTo>
                  <a:pt x="628" y="317"/>
                </a:lnTo>
                <a:lnTo>
                  <a:pt x="630" y="313"/>
                </a:lnTo>
                <a:lnTo>
                  <a:pt x="633" y="309"/>
                </a:lnTo>
                <a:lnTo>
                  <a:pt x="635" y="303"/>
                </a:lnTo>
                <a:lnTo>
                  <a:pt x="637" y="294"/>
                </a:lnTo>
                <a:lnTo>
                  <a:pt x="637" y="280"/>
                </a:lnTo>
                <a:lnTo>
                  <a:pt x="639" y="265"/>
                </a:lnTo>
                <a:lnTo>
                  <a:pt x="637" y="252"/>
                </a:lnTo>
                <a:lnTo>
                  <a:pt x="637" y="238"/>
                </a:lnTo>
                <a:lnTo>
                  <a:pt x="635" y="229"/>
                </a:lnTo>
                <a:lnTo>
                  <a:pt x="633" y="223"/>
                </a:lnTo>
                <a:lnTo>
                  <a:pt x="630" y="219"/>
                </a:lnTo>
                <a:lnTo>
                  <a:pt x="628" y="215"/>
                </a:lnTo>
                <a:lnTo>
                  <a:pt x="624" y="215"/>
                </a:lnTo>
                <a:lnTo>
                  <a:pt x="620" y="213"/>
                </a:lnTo>
                <a:lnTo>
                  <a:pt x="616" y="215"/>
                </a:lnTo>
                <a:lnTo>
                  <a:pt x="614" y="215"/>
                </a:lnTo>
                <a:lnTo>
                  <a:pt x="610" y="219"/>
                </a:lnTo>
                <a:lnTo>
                  <a:pt x="608" y="223"/>
                </a:lnTo>
                <a:lnTo>
                  <a:pt x="607" y="229"/>
                </a:lnTo>
                <a:lnTo>
                  <a:pt x="605" y="238"/>
                </a:lnTo>
                <a:lnTo>
                  <a:pt x="603" y="252"/>
                </a:lnTo>
                <a:lnTo>
                  <a:pt x="603" y="2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5" name="Freeform 78"/>
          <p:cNvSpPr>
            <a:spLocks noEditPoints="1"/>
          </p:cNvSpPr>
          <p:nvPr/>
        </p:nvSpPr>
        <p:spPr bwMode="auto">
          <a:xfrm>
            <a:off x="3956050" y="3868738"/>
            <a:ext cx="1408113" cy="304800"/>
          </a:xfrm>
          <a:custGeom>
            <a:gdLst>
              <a:gd name="T0" fmla="*/ 2147483647 w 887"/>
              <a:gd name="T1" fmla="*/ 2147483647 h 192"/>
              <a:gd name="T2" fmla="*/ 2147483647 w 887"/>
              <a:gd name="T3" fmla="*/ 2147483647 h 192"/>
              <a:gd name="T4" fmla="*/ 2147483647 w 887"/>
              <a:gd name="T5" fmla="*/ 2147483647 h 192"/>
              <a:gd name="T6" fmla="*/ 2147483647 w 887"/>
              <a:gd name="T7" fmla="*/ 2147483647 h 192"/>
              <a:gd name="T8" fmla="*/ 2147483647 w 887"/>
              <a:gd name="T9" fmla="*/ 2147483647 h 192"/>
              <a:gd name="T10" fmla="*/ 2147483647 w 887"/>
              <a:gd name="T11" fmla="*/ 2147483647 h 192"/>
              <a:gd name="T12" fmla="*/ 2147483647 w 887"/>
              <a:gd name="T13" fmla="*/ 2147483647 h 192"/>
              <a:gd name="T14" fmla="*/ 2147483647 w 887"/>
              <a:gd name="T15" fmla="*/ 2147483647 h 192"/>
              <a:gd name="T16" fmla="*/ 2147483647 w 887"/>
              <a:gd name="T17" fmla="*/ 2147483647 h 192"/>
              <a:gd name="T18" fmla="*/ 2147483647 w 887"/>
              <a:gd name="T19" fmla="*/ 2147483647 h 192"/>
              <a:gd name="T20" fmla="*/ 2147483647 w 887"/>
              <a:gd name="T21" fmla="*/ 2147483647 h 192"/>
              <a:gd name="T22" fmla="*/ 2147483647 w 887"/>
              <a:gd name="T23" fmla="*/ 2147483647 h 192"/>
              <a:gd name="T24" fmla="*/ 2147483647 w 887"/>
              <a:gd name="T25" fmla="*/ 2147483647 h 192"/>
              <a:gd name="T26" fmla="*/ 2147483647 w 887"/>
              <a:gd name="T27" fmla="*/ 2147483647 h 192"/>
              <a:gd name="T28" fmla="*/ 2147483647 w 887"/>
              <a:gd name="T29" fmla="*/ 2147483647 h 192"/>
              <a:gd name="T30" fmla="*/ 2147483647 w 887"/>
              <a:gd name="T31" fmla="*/ 2147483647 h 192"/>
              <a:gd name="T32" fmla="*/ 2147483647 w 887"/>
              <a:gd name="T33" fmla="*/ 2147483647 h 192"/>
              <a:gd name="T34" fmla="*/ 2147483647 w 887"/>
              <a:gd name="T35" fmla="*/ 2147483647 h 192"/>
              <a:gd name="T36" fmla="*/ 2147483647 w 887"/>
              <a:gd name="T37" fmla="*/ 2147483647 h 192"/>
              <a:gd name="T38" fmla="*/ 2147483647 w 887"/>
              <a:gd name="T39" fmla="*/ 2147483647 h 192"/>
              <a:gd name="T40" fmla="*/ 2147483647 w 887"/>
              <a:gd name="T41" fmla="*/ 2147483647 h 192"/>
              <a:gd name="T42" fmla="*/ 2147483647 w 887"/>
              <a:gd name="T43" fmla="*/ 2147483647 h 192"/>
              <a:gd name="T44" fmla="*/ 2147483647 w 887"/>
              <a:gd name="T45" fmla="*/ 2147483647 h 192"/>
              <a:gd name="T46" fmla="*/ 2147483647 w 887"/>
              <a:gd name="T47" fmla="*/ 2147483647 h 192"/>
              <a:gd name="T48" fmla="*/ 2147483647 w 887"/>
              <a:gd name="T49" fmla="*/ 2147483647 h 192"/>
              <a:gd name="T50" fmla="*/ 2147483647 w 887"/>
              <a:gd name="T51" fmla="*/ 2147483647 h 192"/>
              <a:gd name="T52" fmla="*/ 2147483647 w 887"/>
              <a:gd name="T53" fmla="*/ 2147483647 h 192"/>
              <a:gd name="T54" fmla="*/ 2147483647 w 887"/>
              <a:gd name="T55" fmla="*/ 2147483647 h 192"/>
              <a:gd name="T56" fmla="*/ 2147483647 w 887"/>
              <a:gd name="T57" fmla="*/ 2147483647 h 192"/>
              <a:gd name="T58" fmla="*/ 2147483647 w 887"/>
              <a:gd name="T59" fmla="*/ 2147483647 h 192"/>
              <a:gd name="T60" fmla="*/ 2147483647 w 887"/>
              <a:gd name="T61" fmla="*/ 2147483647 h 192"/>
              <a:gd name="T62" fmla="*/ 2147483647 w 887"/>
              <a:gd name="T63" fmla="*/ 0 h 192"/>
              <a:gd name="T64" fmla="*/ 2147483647 w 887"/>
              <a:gd name="T65" fmla="*/ 2147483647 h 192"/>
              <a:gd name="T66" fmla="*/ 2147483647 w 887"/>
              <a:gd name="T67" fmla="*/ 2147483647 h 192"/>
              <a:gd name="T68" fmla="*/ 2147483647 w 887"/>
              <a:gd name="T69" fmla="*/ 2147483647 h 192"/>
              <a:gd name="T70" fmla="*/ 2147483647 w 887"/>
              <a:gd name="T71" fmla="*/ 2147483647 h 192"/>
              <a:gd name="T72" fmla="*/ 2147483647 w 887"/>
              <a:gd name="T73" fmla="*/ 2147483647 h 192"/>
              <a:gd name="T74" fmla="*/ 2147483647 w 887"/>
              <a:gd name="T75" fmla="*/ 2147483647 h 192"/>
              <a:gd name="T76" fmla="*/ 2147483647 w 887"/>
              <a:gd name="T77" fmla="*/ 2147483647 h 192"/>
              <a:gd name="T78" fmla="*/ 2147483647 w 887"/>
              <a:gd name="T79" fmla="*/ 2147483647 h 192"/>
              <a:gd name="T80" fmla="*/ 2147483647 w 887"/>
              <a:gd name="T81" fmla="*/ 2147483647 h 192"/>
              <a:gd name="T82" fmla="*/ 2147483647 w 887"/>
              <a:gd name="T83" fmla="*/ 2147483647 h 192"/>
              <a:gd name="T84" fmla="*/ 2147483647 w 887"/>
              <a:gd name="T85" fmla="*/ 2147483647 h 192"/>
              <a:gd name="T86" fmla="*/ 2147483647 w 887"/>
              <a:gd name="T87" fmla="*/ 2147483647 h 192"/>
              <a:gd name="T88" fmla="*/ 2147483647 w 887"/>
              <a:gd name="T89" fmla="*/ 2147483647 h 192"/>
              <a:gd name="T90" fmla="*/ 2147483647 w 887"/>
              <a:gd name="T91" fmla="*/ 2147483647 h 192"/>
              <a:gd name="T92" fmla="*/ 2147483647 w 887"/>
              <a:gd name="T93" fmla="*/ 2147483647 h 192"/>
              <a:gd name="T94" fmla="*/ 2147483647 w 887"/>
              <a:gd name="T95" fmla="*/ 2147483647 h 192"/>
              <a:gd name="T96" fmla="*/ 2147483647 w 887"/>
              <a:gd name="T97" fmla="*/ 2147483647 h 192"/>
              <a:gd name="T98" fmla="*/ 2147483647 w 887"/>
              <a:gd name="T99" fmla="*/ 2147483647 h 192"/>
              <a:gd name="T100" fmla="*/ 2147483647 w 887"/>
              <a:gd name="T101" fmla="*/ 2147483647 h 192"/>
              <a:gd name="T102" fmla="*/ 2147483647 w 887"/>
              <a:gd name="T103" fmla="*/ 2147483647 h 192"/>
              <a:gd name="T104" fmla="*/ 2147483647 w 887"/>
              <a:gd name="T105" fmla="*/ 2147483647 h 192"/>
              <a:gd name="T106" fmla="*/ 2147483647 w 887"/>
              <a:gd name="T107" fmla="*/ 2147483647 h 192"/>
              <a:gd name="T108" fmla="*/ 2147483647 w 887"/>
              <a:gd name="T109" fmla="*/ 2147483647 h 192"/>
              <a:gd name="T110" fmla="*/ 2147483647 w 887"/>
              <a:gd name="T111" fmla="*/ 2147483647 h 192"/>
              <a:gd name="T112" fmla="*/ 2147483647 w 887"/>
              <a:gd name="T113" fmla="*/ 2147483647 h 192"/>
              <a:gd name="T114" fmla="*/ 2147483647 w 887"/>
              <a:gd name="T115" fmla="*/ 2147483647 h 1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87"/>
              <a:gd name="T175" fmla="*/ 0 h 192"/>
              <a:gd name="T176" fmla="*/ 887 w 887"/>
              <a:gd name="T177" fmla="*/ 192 h 192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86" h="192">
                <a:moveTo>
                  <a:pt x="0" y="6"/>
                </a:moveTo>
                <a:lnTo>
                  <a:pt x="39" y="6"/>
                </a:lnTo>
                <a:lnTo>
                  <a:pt x="39" y="71"/>
                </a:lnTo>
                <a:lnTo>
                  <a:pt x="91" y="71"/>
                </a:lnTo>
                <a:lnTo>
                  <a:pt x="91" y="6"/>
                </a:lnTo>
                <a:lnTo>
                  <a:pt x="129" y="6"/>
                </a:lnTo>
                <a:lnTo>
                  <a:pt x="129" y="188"/>
                </a:lnTo>
                <a:lnTo>
                  <a:pt x="91" y="188"/>
                </a:lnTo>
                <a:lnTo>
                  <a:pt x="91" y="111"/>
                </a:lnTo>
                <a:lnTo>
                  <a:pt x="39" y="111"/>
                </a:lnTo>
                <a:lnTo>
                  <a:pt x="39" y="188"/>
                </a:lnTo>
                <a:lnTo>
                  <a:pt x="0" y="188"/>
                </a:lnTo>
                <a:lnTo>
                  <a:pt x="0" y="6"/>
                </a:lnTo>
                <a:close/>
                <a:moveTo>
                  <a:pt x="165" y="6"/>
                </a:moveTo>
                <a:lnTo>
                  <a:pt x="202" y="6"/>
                </a:lnTo>
                <a:lnTo>
                  <a:pt x="202" y="119"/>
                </a:lnTo>
                <a:lnTo>
                  <a:pt x="258" y="6"/>
                </a:lnTo>
                <a:lnTo>
                  <a:pt x="296" y="6"/>
                </a:lnTo>
                <a:lnTo>
                  <a:pt x="296" y="188"/>
                </a:lnTo>
                <a:lnTo>
                  <a:pt x="259" y="188"/>
                </a:lnTo>
                <a:lnTo>
                  <a:pt x="259" y="71"/>
                </a:lnTo>
                <a:lnTo>
                  <a:pt x="202" y="188"/>
                </a:lnTo>
                <a:lnTo>
                  <a:pt x="165" y="188"/>
                </a:lnTo>
                <a:lnTo>
                  <a:pt x="165" y="6"/>
                </a:lnTo>
                <a:close/>
                <a:moveTo>
                  <a:pt x="371" y="113"/>
                </a:moveTo>
                <a:lnTo>
                  <a:pt x="371" y="80"/>
                </a:lnTo>
                <a:lnTo>
                  <a:pt x="378" y="80"/>
                </a:lnTo>
                <a:lnTo>
                  <a:pt x="384" y="79"/>
                </a:lnTo>
                <a:lnTo>
                  <a:pt x="390" y="77"/>
                </a:lnTo>
                <a:lnTo>
                  <a:pt x="394" y="71"/>
                </a:lnTo>
                <a:lnTo>
                  <a:pt x="396" y="65"/>
                </a:lnTo>
                <a:lnTo>
                  <a:pt x="398" y="57"/>
                </a:lnTo>
                <a:lnTo>
                  <a:pt x="396" y="48"/>
                </a:lnTo>
                <a:lnTo>
                  <a:pt x="392" y="40"/>
                </a:lnTo>
                <a:lnTo>
                  <a:pt x="390" y="38"/>
                </a:lnTo>
                <a:lnTo>
                  <a:pt x="386" y="36"/>
                </a:lnTo>
                <a:lnTo>
                  <a:pt x="382" y="34"/>
                </a:lnTo>
                <a:lnTo>
                  <a:pt x="378" y="34"/>
                </a:lnTo>
                <a:lnTo>
                  <a:pt x="371" y="34"/>
                </a:lnTo>
                <a:lnTo>
                  <a:pt x="365" y="38"/>
                </a:lnTo>
                <a:lnTo>
                  <a:pt x="359" y="44"/>
                </a:lnTo>
                <a:lnTo>
                  <a:pt x="353" y="57"/>
                </a:lnTo>
                <a:lnTo>
                  <a:pt x="323" y="48"/>
                </a:lnTo>
                <a:lnTo>
                  <a:pt x="325" y="38"/>
                </a:lnTo>
                <a:lnTo>
                  <a:pt x="330" y="29"/>
                </a:lnTo>
                <a:lnTo>
                  <a:pt x="336" y="19"/>
                </a:lnTo>
                <a:lnTo>
                  <a:pt x="342" y="13"/>
                </a:lnTo>
                <a:lnTo>
                  <a:pt x="352" y="8"/>
                </a:lnTo>
                <a:lnTo>
                  <a:pt x="359" y="4"/>
                </a:lnTo>
                <a:lnTo>
                  <a:pt x="369" y="2"/>
                </a:lnTo>
                <a:lnTo>
                  <a:pt x="378" y="0"/>
                </a:lnTo>
                <a:lnTo>
                  <a:pt x="390" y="2"/>
                </a:lnTo>
                <a:lnTo>
                  <a:pt x="401" y="4"/>
                </a:lnTo>
                <a:lnTo>
                  <a:pt x="411" y="9"/>
                </a:lnTo>
                <a:lnTo>
                  <a:pt x="419" y="15"/>
                </a:lnTo>
                <a:lnTo>
                  <a:pt x="424" y="23"/>
                </a:lnTo>
                <a:lnTo>
                  <a:pt x="428" y="32"/>
                </a:lnTo>
                <a:lnTo>
                  <a:pt x="430" y="42"/>
                </a:lnTo>
                <a:lnTo>
                  <a:pt x="432" y="54"/>
                </a:lnTo>
                <a:lnTo>
                  <a:pt x="430" y="67"/>
                </a:lnTo>
                <a:lnTo>
                  <a:pt x="426" y="77"/>
                </a:lnTo>
                <a:lnTo>
                  <a:pt x="419" y="86"/>
                </a:lnTo>
                <a:lnTo>
                  <a:pt x="407" y="94"/>
                </a:lnTo>
                <a:lnTo>
                  <a:pt x="415" y="98"/>
                </a:lnTo>
                <a:lnTo>
                  <a:pt x="421" y="102"/>
                </a:lnTo>
                <a:lnTo>
                  <a:pt x="426" y="105"/>
                </a:lnTo>
                <a:lnTo>
                  <a:pt x="430" y="111"/>
                </a:lnTo>
                <a:lnTo>
                  <a:pt x="434" y="117"/>
                </a:lnTo>
                <a:lnTo>
                  <a:pt x="436" y="125"/>
                </a:lnTo>
                <a:lnTo>
                  <a:pt x="438" y="130"/>
                </a:lnTo>
                <a:lnTo>
                  <a:pt x="438" y="140"/>
                </a:lnTo>
                <a:lnTo>
                  <a:pt x="438" y="150"/>
                </a:lnTo>
                <a:lnTo>
                  <a:pt x="434" y="159"/>
                </a:lnTo>
                <a:lnTo>
                  <a:pt x="430" y="167"/>
                </a:lnTo>
                <a:lnTo>
                  <a:pt x="423" y="176"/>
                </a:lnTo>
                <a:lnTo>
                  <a:pt x="415" y="182"/>
                </a:lnTo>
                <a:lnTo>
                  <a:pt x="403" y="188"/>
                </a:lnTo>
                <a:lnTo>
                  <a:pt x="392" y="190"/>
                </a:lnTo>
                <a:lnTo>
                  <a:pt x="378" y="192"/>
                </a:lnTo>
                <a:lnTo>
                  <a:pt x="367" y="190"/>
                </a:lnTo>
                <a:lnTo>
                  <a:pt x="355" y="188"/>
                </a:lnTo>
                <a:lnTo>
                  <a:pt x="346" y="184"/>
                </a:lnTo>
                <a:lnTo>
                  <a:pt x="338" y="178"/>
                </a:lnTo>
                <a:lnTo>
                  <a:pt x="330" y="171"/>
                </a:lnTo>
                <a:lnTo>
                  <a:pt x="325" y="163"/>
                </a:lnTo>
                <a:lnTo>
                  <a:pt x="321" y="151"/>
                </a:lnTo>
                <a:lnTo>
                  <a:pt x="317" y="140"/>
                </a:lnTo>
                <a:lnTo>
                  <a:pt x="352" y="132"/>
                </a:lnTo>
                <a:lnTo>
                  <a:pt x="355" y="144"/>
                </a:lnTo>
                <a:lnTo>
                  <a:pt x="361" y="151"/>
                </a:lnTo>
                <a:lnTo>
                  <a:pt x="369" y="157"/>
                </a:lnTo>
                <a:lnTo>
                  <a:pt x="378" y="159"/>
                </a:lnTo>
                <a:lnTo>
                  <a:pt x="382" y="159"/>
                </a:lnTo>
                <a:lnTo>
                  <a:pt x="388" y="157"/>
                </a:lnTo>
                <a:lnTo>
                  <a:pt x="392" y="155"/>
                </a:lnTo>
                <a:lnTo>
                  <a:pt x="396" y="151"/>
                </a:lnTo>
                <a:lnTo>
                  <a:pt x="400" y="144"/>
                </a:lnTo>
                <a:lnTo>
                  <a:pt x="401" y="134"/>
                </a:lnTo>
                <a:lnTo>
                  <a:pt x="401" y="130"/>
                </a:lnTo>
                <a:lnTo>
                  <a:pt x="400" y="125"/>
                </a:lnTo>
                <a:lnTo>
                  <a:pt x="398" y="121"/>
                </a:lnTo>
                <a:lnTo>
                  <a:pt x="394" y="119"/>
                </a:lnTo>
                <a:lnTo>
                  <a:pt x="386" y="113"/>
                </a:lnTo>
                <a:lnTo>
                  <a:pt x="376" y="113"/>
                </a:lnTo>
                <a:lnTo>
                  <a:pt x="371" y="113"/>
                </a:lnTo>
                <a:close/>
                <a:moveTo>
                  <a:pt x="467" y="6"/>
                </a:moveTo>
                <a:lnTo>
                  <a:pt x="503" y="6"/>
                </a:lnTo>
                <a:lnTo>
                  <a:pt x="503" y="79"/>
                </a:lnTo>
                <a:lnTo>
                  <a:pt x="511" y="77"/>
                </a:lnTo>
                <a:lnTo>
                  <a:pt x="517" y="73"/>
                </a:lnTo>
                <a:lnTo>
                  <a:pt x="520" y="63"/>
                </a:lnTo>
                <a:lnTo>
                  <a:pt x="526" y="46"/>
                </a:lnTo>
                <a:lnTo>
                  <a:pt x="530" y="32"/>
                </a:lnTo>
                <a:lnTo>
                  <a:pt x="534" y="23"/>
                </a:lnTo>
                <a:lnTo>
                  <a:pt x="538" y="15"/>
                </a:lnTo>
                <a:lnTo>
                  <a:pt x="541" y="11"/>
                </a:lnTo>
                <a:lnTo>
                  <a:pt x="545" y="8"/>
                </a:lnTo>
                <a:lnTo>
                  <a:pt x="551" y="6"/>
                </a:lnTo>
                <a:lnTo>
                  <a:pt x="557" y="4"/>
                </a:lnTo>
                <a:lnTo>
                  <a:pt x="565" y="4"/>
                </a:lnTo>
                <a:lnTo>
                  <a:pt x="570" y="4"/>
                </a:lnTo>
                <a:lnTo>
                  <a:pt x="578" y="4"/>
                </a:lnTo>
                <a:lnTo>
                  <a:pt x="578" y="36"/>
                </a:lnTo>
                <a:lnTo>
                  <a:pt x="566" y="36"/>
                </a:lnTo>
                <a:lnTo>
                  <a:pt x="561" y="40"/>
                </a:lnTo>
                <a:lnTo>
                  <a:pt x="555" y="48"/>
                </a:lnTo>
                <a:lnTo>
                  <a:pt x="551" y="63"/>
                </a:lnTo>
                <a:lnTo>
                  <a:pt x="547" y="75"/>
                </a:lnTo>
                <a:lnTo>
                  <a:pt x="543" y="82"/>
                </a:lnTo>
                <a:lnTo>
                  <a:pt x="538" y="90"/>
                </a:lnTo>
                <a:lnTo>
                  <a:pt x="532" y="94"/>
                </a:lnTo>
                <a:lnTo>
                  <a:pt x="541" y="98"/>
                </a:lnTo>
                <a:lnTo>
                  <a:pt x="549" y="107"/>
                </a:lnTo>
                <a:lnTo>
                  <a:pt x="555" y="119"/>
                </a:lnTo>
                <a:lnTo>
                  <a:pt x="563" y="132"/>
                </a:lnTo>
                <a:lnTo>
                  <a:pt x="563" y="134"/>
                </a:lnTo>
                <a:lnTo>
                  <a:pt x="563" y="136"/>
                </a:lnTo>
                <a:lnTo>
                  <a:pt x="584" y="188"/>
                </a:lnTo>
                <a:lnTo>
                  <a:pt x="543" y="188"/>
                </a:lnTo>
                <a:lnTo>
                  <a:pt x="526" y="134"/>
                </a:lnTo>
                <a:lnTo>
                  <a:pt x="520" y="121"/>
                </a:lnTo>
                <a:lnTo>
                  <a:pt x="517" y="113"/>
                </a:lnTo>
                <a:lnTo>
                  <a:pt x="511" y="111"/>
                </a:lnTo>
                <a:lnTo>
                  <a:pt x="503" y="109"/>
                </a:lnTo>
                <a:lnTo>
                  <a:pt x="503" y="188"/>
                </a:lnTo>
                <a:lnTo>
                  <a:pt x="467" y="188"/>
                </a:lnTo>
                <a:lnTo>
                  <a:pt x="467" y="6"/>
                </a:lnTo>
                <a:close/>
                <a:moveTo>
                  <a:pt x="591" y="94"/>
                </a:moveTo>
                <a:lnTo>
                  <a:pt x="591" y="80"/>
                </a:lnTo>
                <a:lnTo>
                  <a:pt x="593" y="69"/>
                </a:lnTo>
                <a:lnTo>
                  <a:pt x="597" y="57"/>
                </a:lnTo>
                <a:lnTo>
                  <a:pt x="601" y="46"/>
                </a:lnTo>
                <a:lnTo>
                  <a:pt x="605" y="36"/>
                </a:lnTo>
                <a:lnTo>
                  <a:pt x="612" y="27"/>
                </a:lnTo>
                <a:lnTo>
                  <a:pt x="618" y="19"/>
                </a:lnTo>
                <a:lnTo>
                  <a:pt x="626" y="13"/>
                </a:lnTo>
                <a:lnTo>
                  <a:pt x="635" y="8"/>
                </a:lnTo>
                <a:lnTo>
                  <a:pt x="645" y="4"/>
                </a:lnTo>
                <a:lnTo>
                  <a:pt x="655" y="2"/>
                </a:lnTo>
                <a:lnTo>
                  <a:pt x="664" y="0"/>
                </a:lnTo>
                <a:lnTo>
                  <a:pt x="680" y="2"/>
                </a:lnTo>
                <a:lnTo>
                  <a:pt x="693" y="8"/>
                </a:lnTo>
                <a:lnTo>
                  <a:pt x="705" y="15"/>
                </a:lnTo>
                <a:lnTo>
                  <a:pt x="716" y="27"/>
                </a:lnTo>
                <a:lnTo>
                  <a:pt x="726" y="42"/>
                </a:lnTo>
                <a:lnTo>
                  <a:pt x="731" y="57"/>
                </a:lnTo>
                <a:lnTo>
                  <a:pt x="735" y="77"/>
                </a:lnTo>
                <a:lnTo>
                  <a:pt x="737" y="96"/>
                </a:lnTo>
                <a:lnTo>
                  <a:pt x="735" y="115"/>
                </a:lnTo>
                <a:lnTo>
                  <a:pt x="731" y="132"/>
                </a:lnTo>
                <a:lnTo>
                  <a:pt x="726" y="150"/>
                </a:lnTo>
                <a:lnTo>
                  <a:pt x="716" y="163"/>
                </a:lnTo>
                <a:lnTo>
                  <a:pt x="705" y="176"/>
                </a:lnTo>
                <a:lnTo>
                  <a:pt x="693" y="184"/>
                </a:lnTo>
                <a:lnTo>
                  <a:pt x="680" y="190"/>
                </a:lnTo>
                <a:lnTo>
                  <a:pt x="664" y="192"/>
                </a:lnTo>
                <a:lnTo>
                  <a:pt x="655" y="190"/>
                </a:lnTo>
                <a:lnTo>
                  <a:pt x="645" y="188"/>
                </a:lnTo>
                <a:lnTo>
                  <a:pt x="635" y="184"/>
                </a:lnTo>
                <a:lnTo>
                  <a:pt x="628" y="180"/>
                </a:lnTo>
                <a:lnTo>
                  <a:pt x="618" y="173"/>
                </a:lnTo>
                <a:lnTo>
                  <a:pt x="612" y="165"/>
                </a:lnTo>
                <a:lnTo>
                  <a:pt x="605" y="157"/>
                </a:lnTo>
                <a:lnTo>
                  <a:pt x="601" y="146"/>
                </a:lnTo>
                <a:lnTo>
                  <a:pt x="597" y="134"/>
                </a:lnTo>
                <a:lnTo>
                  <a:pt x="593" y="123"/>
                </a:lnTo>
                <a:lnTo>
                  <a:pt x="591" y="109"/>
                </a:lnTo>
                <a:lnTo>
                  <a:pt x="591" y="94"/>
                </a:lnTo>
                <a:close/>
                <a:moveTo>
                  <a:pt x="630" y="96"/>
                </a:moveTo>
                <a:lnTo>
                  <a:pt x="630" y="109"/>
                </a:lnTo>
                <a:lnTo>
                  <a:pt x="632" y="121"/>
                </a:lnTo>
                <a:lnTo>
                  <a:pt x="635" y="130"/>
                </a:lnTo>
                <a:lnTo>
                  <a:pt x="639" y="138"/>
                </a:lnTo>
                <a:lnTo>
                  <a:pt x="645" y="144"/>
                </a:lnTo>
                <a:lnTo>
                  <a:pt x="651" y="148"/>
                </a:lnTo>
                <a:lnTo>
                  <a:pt x="657" y="151"/>
                </a:lnTo>
                <a:lnTo>
                  <a:pt x="664" y="151"/>
                </a:lnTo>
                <a:lnTo>
                  <a:pt x="672" y="151"/>
                </a:lnTo>
                <a:lnTo>
                  <a:pt x="678" y="148"/>
                </a:lnTo>
                <a:lnTo>
                  <a:pt x="683" y="144"/>
                </a:lnTo>
                <a:lnTo>
                  <a:pt x="689" y="138"/>
                </a:lnTo>
                <a:lnTo>
                  <a:pt x="693" y="128"/>
                </a:lnTo>
                <a:lnTo>
                  <a:pt x="695" y="119"/>
                </a:lnTo>
                <a:lnTo>
                  <a:pt x="697" y="109"/>
                </a:lnTo>
                <a:lnTo>
                  <a:pt x="699" y="96"/>
                </a:lnTo>
                <a:lnTo>
                  <a:pt x="697" y="82"/>
                </a:lnTo>
                <a:lnTo>
                  <a:pt x="695" y="73"/>
                </a:lnTo>
                <a:lnTo>
                  <a:pt x="693" y="63"/>
                </a:lnTo>
                <a:lnTo>
                  <a:pt x="689" y="54"/>
                </a:lnTo>
                <a:lnTo>
                  <a:pt x="683" y="48"/>
                </a:lnTo>
                <a:lnTo>
                  <a:pt x="678" y="44"/>
                </a:lnTo>
                <a:lnTo>
                  <a:pt x="672" y="40"/>
                </a:lnTo>
                <a:lnTo>
                  <a:pt x="664" y="40"/>
                </a:lnTo>
                <a:lnTo>
                  <a:pt x="657" y="40"/>
                </a:lnTo>
                <a:lnTo>
                  <a:pt x="651" y="44"/>
                </a:lnTo>
                <a:lnTo>
                  <a:pt x="645" y="48"/>
                </a:lnTo>
                <a:lnTo>
                  <a:pt x="639" y="54"/>
                </a:lnTo>
                <a:lnTo>
                  <a:pt x="635" y="63"/>
                </a:lnTo>
                <a:lnTo>
                  <a:pt x="632" y="73"/>
                </a:lnTo>
                <a:lnTo>
                  <a:pt x="630" y="82"/>
                </a:lnTo>
                <a:lnTo>
                  <a:pt x="630" y="96"/>
                </a:lnTo>
                <a:close/>
                <a:moveTo>
                  <a:pt x="847" y="128"/>
                </a:moveTo>
                <a:lnTo>
                  <a:pt x="885" y="136"/>
                </a:lnTo>
                <a:lnTo>
                  <a:pt x="881" y="150"/>
                </a:lnTo>
                <a:lnTo>
                  <a:pt x="875" y="161"/>
                </a:lnTo>
                <a:lnTo>
                  <a:pt x="870" y="169"/>
                </a:lnTo>
                <a:lnTo>
                  <a:pt x="862" y="176"/>
                </a:lnTo>
                <a:lnTo>
                  <a:pt x="854" y="184"/>
                </a:lnTo>
                <a:lnTo>
                  <a:pt x="845" y="188"/>
                </a:lnTo>
                <a:lnTo>
                  <a:pt x="835" y="190"/>
                </a:lnTo>
                <a:lnTo>
                  <a:pt x="824" y="192"/>
                </a:lnTo>
                <a:lnTo>
                  <a:pt x="814" y="190"/>
                </a:lnTo>
                <a:lnTo>
                  <a:pt x="806" y="190"/>
                </a:lnTo>
                <a:lnTo>
                  <a:pt x="799" y="186"/>
                </a:lnTo>
                <a:lnTo>
                  <a:pt x="791" y="184"/>
                </a:lnTo>
                <a:lnTo>
                  <a:pt x="785" y="178"/>
                </a:lnTo>
                <a:lnTo>
                  <a:pt x="779" y="174"/>
                </a:lnTo>
                <a:lnTo>
                  <a:pt x="774" y="167"/>
                </a:lnTo>
                <a:lnTo>
                  <a:pt x="768" y="159"/>
                </a:lnTo>
                <a:lnTo>
                  <a:pt x="762" y="148"/>
                </a:lnTo>
                <a:lnTo>
                  <a:pt x="758" y="132"/>
                </a:lnTo>
                <a:lnTo>
                  <a:pt x="756" y="115"/>
                </a:lnTo>
                <a:lnTo>
                  <a:pt x="754" y="98"/>
                </a:lnTo>
                <a:lnTo>
                  <a:pt x="756" y="77"/>
                </a:lnTo>
                <a:lnTo>
                  <a:pt x="760" y="57"/>
                </a:lnTo>
                <a:lnTo>
                  <a:pt x="766" y="40"/>
                </a:lnTo>
                <a:lnTo>
                  <a:pt x="774" y="27"/>
                </a:lnTo>
                <a:lnTo>
                  <a:pt x="783" y="15"/>
                </a:lnTo>
                <a:lnTo>
                  <a:pt x="795" y="8"/>
                </a:lnTo>
                <a:lnTo>
                  <a:pt x="806" y="2"/>
                </a:lnTo>
                <a:lnTo>
                  <a:pt x="820" y="0"/>
                </a:lnTo>
                <a:lnTo>
                  <a:pt x="835" y="2"/>
                </a:lnTo>
                <a:lnTo>
                  <a:pt x="847" y="8"/>
                </a:lnTo>
                <a:lnTo>
                  <a:pt x="860" y="15"/>
                </a:lnTo>
                <a:lnTo>
                  <a:pt x="870" y="27"/>
                </a:lnTo>
                <a:lnTo>
                  <a:pt x="877" y="42"/>
                </a:lnTo>
                <a:lnTo>
                  <a:pt x="883" y="61"/>
                </a:lnTo>
                <a:lnTo>
                  <a:pt x="885" y="84"/>
                </a:lnTo>
                <a:lnTo>
                  <a:pt x="887" y="109"/>
                </a:lnTo>
                <a:lnTo>
                  <a:pt x="793" y="109"/>
                </a:lnTo>
                <a:lnTo>
                  <a:pt x="793" y="121"/>
                </a:lnTo>
                <a:lnTo>
                  <a:pt x="795" y="128"/>
                </a:lnTo>
                <a:lnTo>
                  <a:pt x="799" y="136"/>
                </a:lnTo>
                <a:lnTo>
                  <a:pt x="802" y="144"/>
                </a:lnTo>
                <a:lnTo>
                  <a:pt x="806" y="148"/>
                </a:lnTo>
                <a:lnTo>
                  <a:pt x="812" y="151"/>
                </a:lnTo>
                <a:lnTo>
                  <a:pt x="818" y="155"/>
                </a:lnTo>
                <a:lnTo>
                  <a:pt x="824" y="155"/>
                </a:lnTo>
                <a:lnTo>
                  <a:pt x="831" y="153"/>
                </a:lnTo>
                <a:lnTo>
                  <a:pt x="839" y="150"/>
                </a:lnTo>
                <a:lnTo>
                  <a:pt x="843" y="140"/>
                </a:lnTo>
                <a:lnTo>
                  <a:pt x="847" y="128"/>
                </a:lnTo>
                <a:close/>
                <a:moveTo>
                  <a:pt x="848" y="80"/>
                </a:moveTo>
                <a:lnTo>
                  <a:pt x="848" y="71"/>
                </a:lnTo>
                <a:lnTo>
                  <a:pt x="847" y="61"/>
                </a:lnTo>
                <a:lnTo>
                  <a:pt x="845" y="54"/>
                </a:lnTo>
                <a:lnTo>
                  <a:pt x="841" y="48"/>
                </a:lnTo>
                <a:lnTo>
                  <a:pt x="837" y="44"/>
                </a:lnTo>
                <a:lnTo>
                  <a:pt x="833" y="40"/>
                </a:lnTo>
                <a:lnTo>
                  <a:pt x="827" y="38"/>
                </a:lnTo>
                <a:lnTo>
                  <a:pt x="822" y="38"/>
                </a:lnTo>
                <a:lnTo>
                  <a:pt x="816" y="38"/>
                </a:lnTo>
                <a:lnTo>
                  <a:pt x="810" y="40"/>
                </a:lnTo>
                <a:lnTo>
                  <a:pt x="806" y="44"/>
                </a:lnTo>
                <a:lnTo>
                  <a:pt x="802" y="50"/>
                </a:lnTo>
                <a:lnTo>
                  <a:pt x="799" y="55"/>
                </a:lnTo>
                <a:lnTo>
                  <a:pt x="795" y="63"/>
                </a:lnTo>
                <a:lnTo>
                  <a:pt x="795" y="71"/>
                </a:lnTo>
                <a:lnTo>
                  <a:pt x="793" y="80"/>
                </a:lnTo>
                <a:lnTo>
                  <a:pt x="848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6" name="Freeform 79"/>
          <p:cNvSpPr>
            <a:spLocks noEditPoints="1"/>
          </p:cNvSpPr>
          <p:nvPr/>
        </p:nvSpPr>
        <p:spPr bwMode="auto">
          <a:xfrm>
            <a:off x="2492375" y="2019300"/>
            <a:ext cx="1720850" cy="404813"/>
          </a:xfrm>
          <a:custGeom>
            <a:gdLst>
              <a:gd name="T0" fmla="*/ 2147483647 w 1084"/>
              <a:gd name="T1" fmla="*/ 2147483647 h 255"/>
              <a:gd name="T2" fmla="*/ 2147483647 w 1084"/>
              <a:gd name="T3" fmla="*/ 2147483647 h 255"/>
              <a:gd name="T4" fmla="*/ 2147483647 w 1084"/>
              <a:gd name="T5" fmla="*/ 2147483647 h 255"/>
              <a:gd name="T6" fmla="*/ 2147483647 w 1084"/>
              <a:gd name="T7" fmla="*/ 2147483647 h 255"/>
              <a:gd name="T8" fmla="*/ 2147483647 w 1084"/>
              <a:gd name="T9" fmla="*/ 2147483647 h 255"/>
              <a:gd name="T10" fmla="*/ 2147483647 w 1084"/>
              <a:gd name="T11" fmla="*/ 2147483647 h 255"/>
              <a:gd name="T12" fmla="*/ 2147483647 w 1084"/>
              <a:gd name="T13" fmla="*/ 2147483647 h 255"/>
              <a:gd name="T14" fmla="*/ 2147483647 w 1084"/>
              <a:gd name="T15" fmla="*/ 2147483647 h 255"/>
              <a:gd name="T16" fmla="*/ 2147483647 w 1084"/>
              <a:gd name="T17" fmla="*/ 2147483647 h 255"/>
              <a:gd name="T18" fmla="*/ 2147483647 w 1084"/>
              <a:gd name="T19" fmla="*/ 2147483647 h 255"/>
              <a:gd name="T20" fmla="*/ 2147483647 w 1084"/>
              <a:gd name="T21" fmla="*/ 2147483647 h 255"/>
              <a:gd name="T22" fmla="*/ 2147483647 w 1084"/>
              <a:gd name="T23" fmla="*/ 0 h 255"/>
              <a:gd name="T24" fmla="*/ 2147483647 w 1084"/>
              <a:gd name="T25" fmla="*/ 2147483647 h 255"/>
              <a:gd name="T26" fmla="*/ 2147483647 w 1084"/>
              <a:gd name="T27" fmla="*/ 2147483647 h 255"/>
              <a:gd name="T28" fmla="*/ 2147483647 w 1084"/>
              <a:gd name="T29" fmla="*/ 2147483647 h 255"/>
              <a:gd name="T30" fmla="*/ 2147483647 w 1084"/>
              <a:gd name="T31" fmla="*/ 2147483647 h 255"/>
              <a:gd name="T32" fmla="*/ 2147483647 w 1084"/>
              <a:gd name="T33" fmla="*/ 2147483647 h 255"/>
              <a:gd name="T34" fmla="*/ 2147483647 w 1084"/>
              <a:gd name="T35" fmla="*/ 2147483647 h 255"/>
              <a:gd name="T36" fmla="*/ 2147483647 w 1084"/>
              <a:gd name="T37" fmla="*/ 2147483647 h 255"/>
              <a:gd name="T38" fmla="*/ 2147483647 w 1084"/>
              <a:gd name="T39" fmla="*/ 2147483647 h 255"/>
              <a:gd name="T40" fmla="*/ 2147483647 w 1084"/>
              <a:gd name="T41" fmla="*/ 2147483647 h 255"/>
              <a:gd name="T42" fmla="*/ 2147483647 w 1084"/>
              <a:gd name="T43" fmla="*/ 2147483647 h 255"/>
              <a:gd name="T44" fmla="*/ 2147483647 w 1084"/>
              <a:gd name="T45" fmla="*/ 2147483647 h 255"/>
              <a:gd name="T46" fmla="*/ 2147483647 w 1084"/>
              <a:gd name="T47" fmla="*/ 2147483647 h 255"/>
              <a:gd name="T48" fmla="*/ 2147483647 w 1084"/>
              <a:gd name="T49" fmla="*/ 2147483647 h 255"/>
              <a:gd name="T50" fmla="*/ 2147483647 w 1084"/>
              <a:gd name="T51" fmla="*/ 2147483647 h 255"/>
              <a:gd name="T52" fmla="*/ 2147483647 w 1084"/>
              <a:gd name="T53" fmla="*/ 2147483647 h 255"/>
              <a:gd name="T54" fmla="*/ 2147483647 w 1084"/>
              <a:gd name="T55" fmla="*/ 2147483647 h 255"/>
              <a:gd name="T56" fmla="*/ 2147483647 w 1084"/>
              <a:gd name="T57" fmla="*/ 2147483647 h 255"/>
              <a:gd name="T58" fmla="*/ 2147483647 w 1084"/>
              <a:gd name="T59" fmla="*/ 2147483647 h 255"/>
              <a:gd name="T60" fmla="*/ 2147483647 w 1084"/>
              <a:gd name="T61" fmla="*/ 2147483647 h 255"/>
              <a:gd name="T62" fmla="*/ 2147483647 w 1084"/>
              <a:gd name="T63" fmla="*/ 2147483647 h 255"/>
              <a:gd name="T64" fmla="*/ 2147483647 w 1084"/>
              <a:gd name="T65" fmla="*/ 2147483647 h 255"/>
              <a:gd name="T66" fmla="*/ 2147483647 w 1084"/>
              <a:gd name="T67" fmla="*/ 2147483647 h 255"/>
              <a:gd name="T68" fmla="*/ 2147483647 w 1084"/>
              <a:gd name="T69" fmla="*/ 2147483647 h 255"/>
              <a:gd name="T70" fmla="*/ 2147483647 w 1084"/>
              <a:gd name="T71" fmla="*/ 2147483647 h 255"/>
              <a:gd name="T72" fmla="*/ 2147483647 w 1084"/>
              <a:gd name="T73" fmla="*/ 2147483647 h 255"/>
              <a:gd name="T74" fmla="*/ 2147483647 w 1084"/>
              <a:gd name="T75" fmla="*/ 2147483647 h 255"/>
              <a:gd name="T76" fmla="*/ 2147483647 w 1084"/>
              <a:gd name="T77" fmla="*/ 2147483647 h 255"/>
              <a:gd name="T78" fmla="*/ 2147483647 w 1084"/>
              <a:gd name="T79" fmla="*/ 2147483647 h 255"/>
              <a:gd name="T80" fmla="*/ 2147483647 w 1084"/>
              <a:gd name="T81" fmla="*/ 2147483647 h 255"/>
              <a:gd name="T82" fmla="*/ 2147483647 w 1084"/>
              <a:gd name="T83" fmla="*/ 2147483647 h 255"/>
              <a:gd name="T84" fmla="*/ 2147483647 w 1084"/>
              <a:gd name="T85" fmla="*/ 2147483647 h 255"/>
              <a:gd name="T86" fmla="*/ 2147483647 w 1084"/>
              <a:gd name="T87" fmla="*/ 2147483647 h 255"/>
              <a:gd name="T88" fmla="*/ 2147483647 w 1084"/>
              <a:gd name="T89" fmla="*/ 2147483647 h 255"/>
              <a:gd name="T90" fmla="*/ 2147483647 w 1084"/>
              <a:gd name="T91" fmla="*/ 2147483647 h 255"/>
              <a:gd name="T92" fmla="*/ 2147483647 w 1084"/>
              <a:gd name="T93" fmla="*/ 2147483647 h 255"/>
              <a:gd name="T94" fmla="*/ 2147483647 w 1084"/>
              <a:gd name="T95" fmla="*/ 2147483647 h 255"/>
              <a:gd name="T96" fmla="*/ 2147483647 w 1084"/>
              <a:gd name="T97" fmla="*/ 2147483647 h 255"/>
              <a:gd name="T98" fmla="*/ 2147483647 w 1084"/>
              <a:gd name="T99" fmla="*/ 2147483647 h 255"/>
              <a:gd name="T100" fmla="*/ 2147483647 w 1084"/>
              <a:gd name="T101" fmla="*/ 2147483647 h 255"/>
              <a:gd name="T102" fmla="*/ 2147483647 w 1084"/>
              <a:gd name="T103" fmla="*/ 2147483647 h 255"/>
              <a:gd name="T104" fmla="*/ 2147483647 w 1084"/>
              <a:gd name="T105" fmla="*/ 2147483647 h 255"/>
              <a:gd name="T106" fmla="*/ 2147483647 w 1084"/>
              <a:gd name="T107" fmla="*/ 2147483647 h 255"/>
              <a:gd name="T108" fmla="*/ 2147483647 w 1084"/>
              <a:gd name="T109" fmla="*/ 2147483647 h 255"/>
              <a:gd name="T110" fmla="*/ 2147483647 w 1084"/>
              <a:gd name="T111" fmla="*/ 2147483647 h 255"/>
              <a:gd name="T112" fmla="*/ 2147483647 w 1084"/>
              <a:gd name="T113" fmla="*/ 2147483647 h 255"/>
              <a:gd name="T114" fmla="*/ 2147483647 w 1084"/>
              <a:gd name="T115" fmla="*/ 2147483647 h 255"/>
              <a:gd name="T116" fmla="*/ 2147483647 w 1084"/>
              <a:gd name="T117" fmla="*/ 2147483647 h 255"/>
              <a:gd name="T118" fmla="*/ 2147483647 w 1084"/>
              <a:gd name="T119" fmla="*/ 2147483647 h 255"/>
              <a:gd name="T120" fmla="*/ 2147483647 w 1084"/>
              <a:gd name="T121" fmla="*/ 2147483647 h 255"/>
              <a:gd name="T122" fmla="*/ 2147483647 w 1084"/>
              <a:gd name="T123" fmla="*/ 2147483647 h 2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84"/>
              <a:gd name="T187" fmla="*/ 0 h 255"/>
              <a:gd name="T188" fmla="*/ 1084 w 1084"/>
              <a:gd name="T189" fmla="*/ 255 h 25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84" h="255">
                <a:moveTo>
                  <a:pt x="132" y="57"/>
                </a:moveTo>
                <a:lnTo>
                  <a:pt x="94" y="67"/>
                </a:lnTo>
                <a:lnTo>
                  <a:pt x="92" y="54"/>
                </a:lnTo>
                <a:lnTo>
                  <a:pt x="86" y="46"/>
                </a:lnTo>
                <a:lnTo>
                  <a:pt x="82" y="42"/>
                </a:lnTo>
                <a:lnTo>
                  <a:pt x="78" y="40"/>
                </a:lnTo>
                <a:lnTo>
                  <a:pt x="74" y="38"/>
                </a:lnTo>
                <a:lnTo>
                  <a:pt x="69" y="38"/>
                </a:lnTo>
                <a:lnTo>
                  <a:pt x="63" y="38"/>
                </a:lnTo>
                <a:lnTo>
                  <a:pt x="57" y="42"/>
                </a:lnTo>
                <a:lnTo>
                  <a:pt x="51" y="46"/>
                </a:lnTo>
                <a:lnTo>
                  <a:pt x="48" y="50"/>
                </a:lnTo>
                <a:lnTo>
                  <a:pt x="44" y="57"/>
                </a:lnTo>
                <a:lnTo>
                  <a:pt x="40" y="67"/>
                </a:lnTo>
                <a:lnTo>
                  <a:pt x="40" y="79"/>
                </a:lnTo>
                <a:lnTo>
                  <a:pt x="38" y="92"/>
                </a:lnTo>
                <a:lnTo>
                  <a:pt x="40" y="107"/>
                </a:lnTo>
                <a:lnTo>
                  <a:pt x="40" y="121"/>
                </a:lnTo>
                <a:lnTo>
                  <a:pt x="44" y="130"/>
                </a:lnTo>
                <a:lnTo>
                  <a:pt x="48" y="138"/>
                </a:lnTo>
                <a:lnTo>
                  <a:pt x="51" y="144"/>
                </a:lnTo>
                <a:lnTo>
                  <a:pt x="57" y="148"/>
                </a:lnTo>
                <a:lnTo>
                  <a:pt x="63" y="151"/>
                </a:lnTo>
                <a:lnTo>
                  <a:pt x="69" y="151"/>
                </a:lnTo>
                <a:lnTo>
                  <a:pt x="74" y="151"/>
                </a:lnTo>
                <a:lnTo>
                  <a:pt x="78" y="150"/>
                </a:lnTo>
                <a:lnTo>
                  <a:pt x="84" y="148"/>
                </a:lnTo>
                <a:lnTo>
                  <a:pt x="86" y="144"/>
                </a:lnTo>
                <a:lnTo>
                  <a:pt x="92" y="132"/>
                </a:lnTo>
                <a:lnTo>
                  <a:pt x="96" y="117"/>
                </a:lnTo>
                <a:lnTo>
                  <a:pt x="132" y="125"/>
                </a:lnTo>
                <a:lnTo>
                  <a:pt x="130" y="140"/>
                </a:lnTo>
                <a:lnTo>
                  <a:pt x="124" y="153"/>
                </a:lnTo>
                <a:lnTo>
                  <a:pt x="119" y="165"/>
                </a:lnTo>
                <a:lnTo>
                  <a:pt x="111" y="175"/>
                </a:lnTo>
                <a:lnTo>
                  <a:pt x="103" y="182"/>
                </a:lnTo>
                <a:lnTo>
                  <a:pt x="92" y="186"/>
                </a:lnTo>
                <a:lnTo>
                  <a:pt x="80" y="190"/>
                </a:lnTo>
                <a:lnTo>
                  <a:pt x="69" y="190"/>
                </a:lnTo>
                <a:lnTo>
                  <a:pt x="53" y="190"/>
                </a:lnTo>
                <a:lnTo>
                  <a:pt x="40" y="184"/>
                </a:lnTo>
                <a:lnTo>
                  <a:pt x="28" y="176"/>
                </a:lnTo>
                <a:lnTo>
                  <a:pt x="19" y="165"/>
                </a:lnTo>
                <a:lnTo>
                  <a:pt x="11" y="151"/>
                </a:lnTo>
                <a:lnTo>
                  <a:pt x="5" y="136"/>
                </a:lnTo>
                <a:lnTo>
                  <a:pt x="2" y="117"/>
                </a:lnTo>
                <a:lnTo>
                  <a:pt x="0" y="96"/>
                </a:lnTo>
                <a:lnTo>
                  <a:pt x="2" y="75"/>
                </a:lnTo>
                <a:lnTo>
                  <a:pt x="5" y="56"/>
                </a:lnTo>
                <a:lnTo>
                  <a:pt x="11" y="40"/>
                </a:lnTo>
                <a:lnTo>
                  <a:pt x="19" y="25"/>
                </a:lnTo>
                <a:lnTo>
                  <a:pt x="28" y="15"/>
                </a:lnTo>
                <a:lnTo>
                  <a:pt x="40" y="6"/>
                </a:lnTo>
                <a:lnTo>
                  <a:pt x="53" y="2"/>
                </a:lnTo>
                <a:lnTo>
                  <a:pt x="69" y="0"/>
                </a:lnTo>
                <a:lnTo>
                  <a:pt x="80" y="2"/>
                </a:lnTo>
                <a:lnTo>
                  <a:pt x="92" y="4"/>
                </a:lnTo>
                <a:lnTo>
                  <a:pt x="101" y="8"/>
                </a:lnTo>
                <a:lnTo>
                  <a:pt x="109" y="15"/>
                </a:lnTo>
                <a:lnTo>
                  <a:pt x="117" y="23"/>
                </a:lnTo>
                <a:lnTo>
                  <a:pt x="122" y="32"/>
                </a:lnTo>
                <a:lnTo>
                  <a:pt x="128" y="44"/>
                </a:lnTo>
                <a:lnTo>
                  <a:pt x="132" y="57"/>
                </a:lnTo>
                <a:close/>
                <a:moveTo>
                  <a:pt x="159" y="4"/>
                </a:moveTo>
                <a:lnTo>
                  <a:pt x="193" y="4"/>
                </a:lnTo>
                <a:lnTo>
                  <a:pt x="193" y="31"/>
                </a:lnTo>
                <a:lnTo>
                  <a:pt x="201" y="19"/>
                </a:lnTo>
                <a:lnTo>
                  <a:pt x="211" y="9"/>
                </a:lnTo>
                <a:lnTo>
                  <a:pt x="216" y="6"/>
                </a:lnTo>
                <a:lnTo>
                  <a:pt x="224" y="2"/>
                </a:lnTo>
                <a:lnTo>
                  <a:pt x="230" y="0"/>
                </a:lnTo>
                <a:lnTo>
                  <a:pt x="238" y="0"/>
                </a:lnTo>
                <a:lnTo>
                  <a:pt x="249" y="2"/>
                </a:lnTo>
                <a:lnTo>
                  <a:pt x="259" y="6"/>
                </a:lnTo>
                <a:lnTo>
                  <a:pt x="270" y="13"/>
                </a:lnTo>
                <a:lnTo>
                  <a:pt x="278" y="25"/>
                </a:lnTo>
                <a:lnTo>
                  <a:pt x="285" y="38"/>
                </a:lnTo>
                <a:lnTo>
                  <a:pt x="291" y="56"/>
                </a:lnTo>
                <a:lnTo>
                  <a:pt x="295" y="73"/>
                </a:lnTo>
                <a:lnTo>
                  <a:pt x="295" y="94"/>
                </a:lnTo>
                <a:lnTo>
                  <a:pt x="295" y="117"/>
                </a:lnTo>
                <a:lnTo>
                  <a:pt x="291" y="134"/>
                </a:lnTo>
                <a:lnTo>
                  <a:pt x="285" y="151"/>
                </a:lnTo>
                <a:lnTo>
                  <a:pt x="278" y="165"/>
                </a:lnTo>
                <a:lnTo>
                  <a:pt x="268" y="176"/>
                </a:lnTo>
                <a:lnTo>
                  <a:pt x="259" y="184"/>
                </a:lnTo>
                <a:lnTo>
                  <a:pt x="249" y="190"/>
                </a:lnTo>
                <a:lnTo>
                  <a:pt x="236" y="190"/>
                </a:lnTo>
                <a:lnTo>
                  <a:pt x="226" y="190"/>
                </a:lnTo>
                <a:lnTo>
                  <a:pt x="214" y="184"/>
                </a:lnTo>
                <a:lnTo>
                  <a:pt x="205" y="176"/>
                </a:lnTo>
                <a:lnTo>
                  <a:pt x="195" y="165"/>
                </a:lnTo>
                <a:lnTo>
                  <a:pt x="195" y="255"/>
                </a:lnTo>
                <a:lnTo>
                  <a:pt x="159" y="255"/>
                </a:lnTo>
                <a:lnTo>
                  <a:pt x="159" y="4"/>
                </a:lnTo>
                <a:close/>
                <a:moveTo>
                  <a:pt x="195" y="92"/>
                </a:moveTo>
                <a:lnTo>
                  <a:pt x="195" y="107"/>
                </a:lnTo>
                <a:lnTo>
                  <a:pt x="197" y="119"/>
                </a:lnTo>
                <a:lnTo>
                  <a:pt x="201" y="130"/>
                </a:lnTo>
                <a:lnTo>
                  <a:pt x="205" y="138"/>
                </a:lnTo>
                <a:lnTo>
                  <a:pt x="209" y="144"/>
                </a:lnTo>
                <a:lnTo>
                  <a:pt x="214" y="150"/>
                </a:lnTo>
                <a:lnTo>
                  <a:pt x="220" y="151"/>
                </a:lnTo>
                <a:lnTo>
                  <a:pt x="228" y="151"/>
                </a:lnTo>
                <a:lnTo>
                  <a:pt x="234" y="151"/>
                </a:lnTo>
                <a:lnTo>
                  <a:pt x="239" y="150"/>
                </a:lnTo>
                <a:lnTo>
                  <a:pt x="245" y="146"/>
                </a:lnTo>
                <a:lnTo>
                  <a:pt x="249" y="138"/>
                </a:lnTo>
                <a:lnTo>
                  <a:pt x="253" y="130"/>
                </a:lnTo>
                <a:lnTo>
                  <a:pt x="255" y="121"/>
                </a:lnTo>
                <a:lnTo>
                  <a:pt x="257" y="109"/>
                </a:lnTo>
                <a:lnTo>
                  <a:pt x="257" y="94"/>
                </a:lnTo>
                <a:lnTo>
                  <a:pt x="257" y="80"/>
                </a:lnTo>
                <a:lnTo>
                  <a:pt x="255" y="69"/>
                </a:lnTo>
                <a:lnTo>
                  <a:pt x="253" y="59"/>
                </a:lnTo>
                <a:lnTo>
                  <a:pt x="249" y="52"/>
                </a:lnTo>
                <a:lnTo>
                  <a:pt x="243" y="46"/>
                </a:lnTo>
                <a:lnTo>
                  <a:pt x="239" y="42"/>
                </a:lnTo>
                <a:lnTo>
                  <a:pt x="234" y="40"/>
                </a:lnTo>
                <a:lnTo>
                  <a:pt x="226" y="38"/>
                </a:lnTo>
                <a:lnTo>
                  <a:pt x="220" y="38"/>
                </a:lnTo>
                <a:lnTo>
                  <a:pt x="214" y="42"/>
                </a:lnTo>
                <a:lnTo>
                  <a:pt x="209" y="46"/>
                </a:lnTo>
                <a:lnTo>
                  <a:pt x="205" y="52"/>
                </a:lnTo>
                <a:lnTo>
                  <a:pt x="201" y="59"/>
                </a:lnTo>
                <a:lnTo>
                  <a:pt x="197" y="69"/>
                </a:lnTo>
                <a:lnTo>
                  <a:pt x="195" y="80"/>
                </a:lnTo>
                <a:lnTo>
                  <a:pt x="195" y="92"/>
                </a:lnTo>
                <a:close/>
                <a:moveTo>
                  <a:pt x="406" y="128"/>
                </a:moveTo>
                <a:lnTo>
                  <a:pt x="443" y="136"/>
                </a:lnTo>
                <a:lnTo>
                  <a:pt x="439" y="150"/>
                </a:lnTo>
                <a:lnTo>
                  <a:pt x="435" y="159"/>
                </a:lnTo>
                <a:lnTo>
                  <a:pt x="427" y="169"/>
                </a:lnTo>
                <a:lnTo>
                  <a:pt x="422" y="176"/>
                </a:lnTo>
                <a:lnTo>
                  <a:pt x="412" y="182"/>
                </a:lnTo>
                <a:lnTo>
                  <a:pt x="404" y="188"/>
                </a:lnTo>
                <a:lnTo>
                  <a:pt x="393" y="190"/>
                </a:lnTo>
                <a:lnTo>
                  <a:pt x="381" y="190"/>
                </a:lnTo>
                <a:lnTo>
                  <a:pt x="374" y="190"/>
                </a:lnTo>
                <a:lnTo>
                  <a:pt x="366" y="188"/>
                </a:lnTo>
                <a:lnTo>
                  <a:pt x="358" y="186"/>
                </a:lnTo>
                <a:lnTo>
                  <a:pt x="351" y="182"/>
                </a:lnTo>
                <a:lnTo>
                  <a:pt x="343" y="178"/>
                </a:lnTo>
                <a:lnTo>
                  <a:pt x="337" y="173"/>
                </a:lnTo>
                <a:lnTo>
                  <a:pt x="333" y="167"/>
                </a:lnTo>
                <a:lnTo>
                  <a:pt x="328" y="159"/>
                </a:lnTo>
                <a:lnTo>
                  <a:pt x="322" y="146"/>
                </a:lnTo>
                <a:lnTo>
                  <a:pt x="318" y="132"/>
                </a:lnTo>
                <a:lnTo>
                  <a:pt x="314" y="115"/>
                </a:lnTo>
                <a:lnTo>
                  <a:pt x="314" y="98"/>
                </a:lnTo>
                <a:lnTo>
                  <a:pt x="316" y="75"/>
                </a:lnTo>
                <a:lnTo>
                  <a:pt x="318" y="56"/>
                </a:lnTo>
                <a:lnTo>
                  <a:pt x="324" y="40"/>
                </a:lnTo>
                <a:lnTo>
                  <a:pt x="332" y="27"/>
                </a:lnTo>
                <a:lnTo>
                  <a:pt x="343" y="15"/>
                </a:lnTo>
                <a:lnTo>
                  <a:pt x="353" y="8"/>
                </a:lnTo>
                <a:lnTo>
                  <a:pt x="366" y="2"/>
                </a:lnTo>
                <a:lnTo>
                  <a:pt x="379" y="0"/>
                </a:lnTo>
                <a:lnTo>
                  <a:pt x="393" y="2"/>
                </a:lnTo>
                <a:lnTo>
                  <a:pt x="406" y="8"/>
                </a:lnTo>
                <a:lnTo>
                  <a:pt x="418" y="15"/>
                </a:lnTo>
                <a:lnTo>
                  <a:pt x="427" y="27"/>
                </a:lnTo>
                <a:lnTo>
                  <a:pt x="435" y="42"/>
                </a:lnTo>
                <a:lnTo>
                  <a:pt x="441" y="61"/>
                </a:lnTo>
                <a:lnTo>
                  <a:pt x="445" y="84"/>
                </a:lnTo>
                <a:lnTo>
                  <a:pt x="445" y="109"/>
                </a:lnTo>
                <a:lnTo>
                  <a:pt x="353" y="109"/>
                </a:lnTo>
                <a:lnTo>
                  <a:pt x="353" y="119"/>
                </a:lnTo>
                <a:lnTo>
                  <a:pt x="355" y="128"/>
                </a:lnTo>
                <a:lnTo>
                  <a:pt x="358" y="136"/>
                </a:lnTo>
                <a:lnTo>
                  <a:pt x="360" y="142"/>
                </a:lnTo>
                <a:lnTo>
                  <a:pt x="366" y="148"/>
                </a:lnTo>
                <a:lnTo>
                  <a:pt x="372" y="151"/>
                </a:lnTo>
                <a:lnTo>
                  <a:pt x="376" y="153"/>
                </a:lnTo>
                <a:lnTo>
                  <a:pt x="383" y="155"/>
                </a:lnTo>
                <a:lnTo>
                  <a:pt x="391" y="153"/>
                </a:lnTo>
                <a:lnTo>
                  <a:pt x="397" y="148"/>
                </a:lnTo>
                <a:lnTo>
                  <a:pt x="403" y="140"/>
                </a:lnTo>
                <a:lnTo>
                  <a:pt x="406" y="128"/>
                </a:lnTo>
                <a:close/>
                <a:moveTo>
                  <a:pt x="408" y="80"/>
                </a:moveTo>
                <a:lnTo>
                  <a:pt x="408" y="71"/>
                </a:lnTo>
                <a:lnTo>
                  <a:pt x="406" y="61"/>
                </a:lnTo>
                <a:lnTo>
                  <a:pt x="404" y="54"/>
                </a:lnTo>
                <a:lnTo>
                  <a:pt x="401" y="48"/>
                </a:lnTo>
                <a:lnTo>
                  <a:pt x="397" y="44"/>
                </a:lnTo>
                <a:lnTo>
                  <a:pt x="391" y="40"/>
                </a:lnTo>
                <a:lnTo>
                  <a:pt x="387" y="38"/>
                </a:lnTo>
                <a:lnTo>
                  <a:pt x="381" y="36"/>
                </a:lnTo>
                <a:lnTo>
                  <a:pt x="376" y="38"/>
                </a:lnTo>
                <a:lnTo>
                  <a:pt x="370" y="40"/>
                </a:lnTo>
                <a:lnTo>
                  <a:pt x="364" y="44"/>
                </a:lnTo>
                <a:lnTo>
                  <a:pt x="360" y="48"/>
                </a:lnTo>
                <a:lnTo>
                  <a:pt x="356" y="56"/>
                </a:lnTo>
                <a:lnTo>
                  <a:pt x="355" y="61"/>
                </a:lnTo>
                <a:lnTo>
                  <a:pt x="353" y="71"/>
                </a:lnTo>
                <a:lnTo>
                  <a:pt x="353" y="80"/>
                </a:lnTo>
                <a:lnTo>
                  <a:pt x="408" y="80"/>
                </a:lnTo>
                <a:close/>
                <a:moveTo>
                  <a:pt x="592" y="186"/>
                </a:moveTo>
                <a:lnTo>
                  <a:pt x="485" y="186"/>
                </a:lnTo>
                <a:lnTo>
                  <a:pt x="485" y="234"/>
                </a:lnTo>
                <a:lnTo>
                  <a:pt x="456" y="234"/>
                </a:lnTo>
                <a:lnTo>
                  <a:pt x="456" y="148"/>
                </a:lnTo>
                <a:lnTo>
                  <a:pt x="472" y="148"/>
                </a:lnTo>
                <a:lnTo>
                  <a:pt x="475" y="140"/>
                </a:lnTo>
                <a:lnTo>
                  <a:pt x="479" y="130"/>
                </a:lnTo>
                <a:lnTo>
                  <a:pt x="483" y="117"/>
                </a:lnTo>
                <a:lnTo>
                  <a:pt x="487" y="104"/>
                </a:lnTo>
                <a:lnTo>
                  <a:pt x="489" y="86"/>
                </a:lnTo>
                <a:lnTo>
                  <a:pt x="491" y="65"/>
                </a:lnTo>
                <a:lnTo>
                  <a:pt x="493" y="36"/>
                </a:lnTo>
                <a:lnTo>
                  <a:pt x="495" y="4"/>
                </a:lnTo>
                <a:lnTo>
                  <a:pt x="608" y="4"/>
                </a:lnTo>
                <a:lnTo>
                  <a:pt x="608" y="148"/>
                </a:lnTo>
                <a:lnTo>
                  <a:pt x="623" y="148"/>
                </a:lnTo>
                <a:lnTo>
                  <a:pt x="623" y="234"/>
                </a:lnTo>
                <a:lnTo>
                  <a:pt x="592" y="234"/>
                </a:lnTo>
                <a:lnTo>
                  <a:pt x="592" y="186"/>
                </a:lnTo>
                <a:close/>
                <a:moveTo>
                  <a:pt x="571" y="148"/>
                </a:moveTo>
                <a:lnTo>
                  <a:pt x="571" y="44"/>
                </a:lnTo>
                <a:lnTo>
                  <a:pt x="525" y="44"/>
                </a:lnTo>
                <a:lnTo>
                  <a:pt x="523" y="79"/>
                </a:lnTo>
                <a:lnTo>
                  <a:pt x="520" y="107"/>
                </a:lnTo>
                <a:lnTo>
                  <a:pt x="514" y="130"/>
                </a:lnTo>
                <a:lnTo>
                  <a:pt x="506" y="148"/>
                </a:lnTo>
                <a:lnTo>
                  <a:pt x="571" y="148"/>
                </a:lnTo>
                <a:close/>
                <a:moveTo>
                  <a:pt x="646" y="4"/>
                </a:moveTo>
                <a:lnTo>
                  <a:pt x="685" y="4"/>
                </a:lnTo>
                <a:lnTo>
                  <a:pt x="685" y="71"/>
                </a:lnTo>
                <a:lnTo>
                  <a:pt x="736" y="71"/>
                </a:lnTo>
                <a:lnTo>
                  <a:pt x="736" y="4"/>
                </a:lnTo>
                <a:lnTo>
                  <a:pt x="775" y="4"/>
                </a:lnTo>
                <a:lnTo>
                  <a:pt x="775" y="186"/>
                </a:lnTo>
                <a:lnTo>
                  <a:pt x="736" y="186"/>
                </a:lnTo>
                <a:lnTo>
                  <a:pt x="736" y="109"/>
                </a:lnTo>
                <a:lnTo>
                  <a:pt x="685" y="109"/>
                </a:lnTo>
                <a:lnTo>
                  <a:pt x="685" y="186"/>
                </a:lnTo>
                <a:lnTo>
                  <a:pt x="646" y="186"/>
                </a:lnTo>
                <a:lnTo>
                  <a:pt x="646" y="4"/>
                </a:lnTo>
                <a:close/>
                <a:moveTo>
                  <a:pt x="894" y="128"/>
                </a:moveTo>
                <a:lnTo>
                  <a:pt x="930" y="136"/>
                </a:lnTo>
                <a:lnTo>
                  <a:pt x="926" y="150"/>
                </a:lnTo>
                <a:lnTo>
                  <a:pt x="921" y="159"/>
                </a:lnTo>
                <a:lnTo>
                  <a:pt x="915" y="169"/>
                </a:lnTo>
                <a:lnTo>
                  <a:pt x="907" y="176"/>
                </a:lnTo>
                <a:lnTo>
                  <a:pt x="899" y="182"/>
                </a:lnTo>
                <a:lnTo>
                  <a:pt x="890" y="188"/>
                </a:lnTo>
                <a:lnTo>
                  <a:pt x="880" y="190"/>
                </a:lnTo>
                <a:lnTo>
                  <a:pt x="869" y="190"/>
                </a:lnTo>
                <a:lnTo>
                  <a:pt x="861" y="190"/>
                </a:lnTo>
                <a:lnTo>
                  <a:pt x="851" y="188"/>
                </a:lnTo>
                <a:lnTo>
                  <a:pt x="844" y="186"/>
                </a:lnTo>
                <a:lnTo>
                  <a:pt x="838" y="182"/>
                </a:lnTo>
                <a:lnTo>
                  <a:pt x="830" y="178"/>
                </a:lnTo>
                <a:lnTo>
                  <a:pt x="825" y="173"/>
                </a:lnTo>
                <a:lnTo>
                  <a:pt x="819" y="167"/>
                </a:lnTo>
                <a:lnTo>
                  <a:pt x="815" y="159"/>
                </a:lnTo>
                <a:lnTo>
                  <a:pt x="809" y="146"/>
                </a:lnTo>
                <a:lnTo>
                  <a:pt x="803" y="132"/>
                </a:lnTo>
                <a:lnTo>
                  <a:pt x="802" y="115"/>
                </a:lnTo>
                <a:lnTo>
                  <a:pt x="802" y="98"/>
                </a:lnTo>
                <a:lnTo>
                  <a:pt x="802" y="75"/>
                </a:lnTo>
                <a:lnTo>
                  <a:pt x="805" y="56"/>
                </a:lnTo>
                <a:lnTo>
                  <a:pt x="811" y="40"/>
                </a:lnTo>
                <a:lnTo>
                  <a:pt x="819" y="27"/>
                </a:lnTo>
                <a:lnTo>
                  <a:pt x="828" y="15"/>
                </a:lnTo>
                <a:lnTo>
                  <a:pt x="840" y="8"/>
                </a:lnTo>
                <a:lnTo>
                  <a:pt x="851" y="2"/>
                </a:lnTo>
                <a:lnTo>
                  <a:pt x="865" y="0"/>
                </a:lnTo>
                <a:lnTo>
                  <a:pt x="880" y="2"/>
                </a:lnTo>
                <a:lnTo>
                  <a:pt x="894" y="8"/>
                </a:lnTo>
                <a:lnTo>
                  <a:pt x="905" y="15"/>
                </a:lnTo>
                <a:lnTo>
                  <a:pt x="915" y="27"/>
                </a:lnTo>
                <a:lnTo>
                  <a:pt x="922" y="42"/>
                </a:lnTo>
                <a:lnTo>
                  <a:pt x="928" y="61"/>
                </a:lnTo>
                <a:lnTo>
                  <a:pt x="932" y="84"/>
                </a:lnTo>
                <a:lnTo>
                  <a:pt x="932" y="109"/>
                </a:lnTo>
                <a:lnTo>
                  <a:pt x="840" y="109"/>
                </a:lnTo>
                <a:lnTo>
                  <a:pt x="840" y="119"/>
                </a:lnTo>
                <a:lnTo>
                  <a:pt x="842" y="128"/>
                </a:lnTo>
                <a:lnTo>
                  <a:pt x="844" y="136"/>
                </a:lnTo>
                <a:lnTo>
                  <a:pt x="848" y="142"/>
                </a:lnTo>
                <a:lnTo>
                  <a:pt x="853" y="148"/>
                </a:lnTo>
                <a:lnTo>
                  <a:pt x="857" y="151"/>
                </a:lnTo>
                <a:lnTo>
                  <a:pt x="863" y="153"/>
                </a:lnTo>
                <a:lnTo>
                  <a:pt x="869" y="155"/>
                </a:lnTo>
                <a:lnTo>
                  <a:pt x="878" y="153"/>
                </a:lnTo>
                <a:lnTo>
                  <a:pt x="884" y="148"/>
                </a:lnTo>
                <a:lnTo>
                  <a:pt x="890" y="140"/>
                </a:lnTo>
                <a:lnTo>
                  <a:pt x="894" y="128"/>
                </a:lnTo>
                <a:close/>
                <a:moveTo>
                  <a:pt x="896" y="80"/>
                </a:moveTo>
                <a:lnTo>
                  <a:pt x="896" y="71"/>
                </a:lnTo>
                <a:lnTo>
                  <a:pt x="894" y="61"/>
                </a:lnTo>
                <a:lnTo>
                  <a:pt x="890" y="54"/>
                </a:lnTo>
                <a:lnTo>
                  <a:pt x="888" y="48"/>
                </a:lnTo>
                <a:lnTo>
                  <a:pt x="882" y="44"/>
                </a:lnTo>
                <a:lnTo>
                  <a:pt x="878" y="40"/>
                </a:lnTo>
                <a:lnTo>
                  <a:pt x="873" y="38"/>
                </a:lnTo>
                <a:lnTo>
                  <a:pt x="867" y="36"/>
                </a:lnTo>
                <a:lnTo>
                  <a:pt x="861" y="38"/>
                </a:lnTo>
                <a:lnTo>
                  <a:pt x="857" y="40"/>
                </a:lnTo>
                <a:lnTo>
                  <a:pt x="851" y="44"/>
                </a:lnTo>
                <a:lnTo>
                  <a:pt x="848" y="48"/>
                </a:lnTo>
                <a:lnTo>
                  <a:pt x="844" y="56"/>
                </a:lnTo>
                <a:lnTo>
                  <a:pt x="842" y="61"/>
                </a:lnTo>
                <a:lnTo>
                  <a:pt x="840" y="71"/>
                </a:lnTo>
                <a:lnTo>
                  <a:pt x="840" y="80"/>
                </a:lnTo>
                <a:lnTo>
                  <a:pt x="896" y="80"/>
                </a:lnTo>
                <a:close/>
                <a:moveTo>
                  <a:pt x="1043" y="128"/>
                </a:moveTo>
                <a:lnTo>
                  <a:pt x="1082" y="136"/>
                </a:lnTo>
                <a:lnTo>
                  <a:pt x="1078" y="150"/>
                </a:lnTo>
                <a:lnTo>
                  <a:pt x="1072" y="159"/>
                </a:lnTo>
                <a:lnTo>
                  <a:pt x="1066" y="169"/>
                </a:lnTo>
                <a:lnTo>
                  <a:pt x="1059" y="176"/>
                </a:lnTo>
                <a:lnTo>
                  <a:pt x="1051" y="182"/>
                </a:lnTo>
                <a:lnTo>
                  <a:pt x="1041" y="188"/>
                </a:lnTo>
                <a:lnTo>
                  <a:pt x="1032" y="190"/>
                </a:lnTo>
                <a:lnTo>
                  <a:pt x="1020" y="190"/>
                </a:lnTo>
                <a:lnTo>
                  <a:pt x="1011" y="190"/>
                </a:lnTo>
                <a:lnTo>
                  <a:pt x="1003" y="188"/>
                </a:lnTo>
                <a:lnTo>
                  <a:pt x="995" y="186"/>
                </a:lnTo>
                <a:lnTo>
                  <a:pt x="988" y="182"/>
                </a:lnTo>
                <a:lnTo>
                  <a:pt x="982" y="178"/>
                </a:lnTo>
                <a:lnTo>
                  <a:pt x="976" y="173"/>
                </a:lnTo>
                <a:lnTo>
                  <a:pt x="970" y="167"/>
                </a:lnTo>
                <a:lnTo>
                  <a:pt x="967" y="159"/>
                </a:lnTo>
                <a:lnTo>
                  <a:pt x="959" y="146"/>
                </a:lnTo>
                <a:lnTo>
                  <a:pt x="955" y="132"/>
                </a:lnTo>
                <a:lnTo>
                  <a:pt x="953" y="115"/>
                </a:lnTo>
                <a:lnTo>
                  <a:pt x="951" y="98"/>
                </a:lnTo>
                <a:lnTo>
                  <a:pt x="953" y="75"/>
                </a:lnTo>
                <a:lnTo>
                  <a:pt x="957" y="56"/>
                </a:lnTo>
                <a:lnTo>
                  <a:pt x="963" y="40"/>
                </a:lnTo>
                <a:lnTo>
                  <a:pt x="970" y="27"/>
                </a:lnTo>
                <a:lnTo>
                  <a:pt x="980" y="15"/>
                </a:lnTo>
                <a:lnTo>
                  <a:pt x="992" y="8"/>
                </a:lnTo>
                <a:lnTo>
                  <a:pt x="1003" y="2"/>
                </a:lnTo>
                <a:lnTo>
                  <a:pt x="1016" y="0"/>
                </a:lnTo>
                <a:lnTo>
                  <a:pt x="1032" y="2"/>
                </a:lnTo>
                <a:lnTo>
                  <a:pt x="1045" y="8"/>
                </a:lnTo>
                <a:lnTo>
                  <a:pt x="1057" y="15"/>
                </a:lnTo>
                <a:lnTo>
                  <a:pt x="1066" y="27"/>
                </a:lnTo>
                <a:lnTo>
                  <a:pt x="1074" y="42"/>
                </a:lnTo>
                <a:lnTo>
                  <a:pt x="1080" y="61"/>
                </a:lnTo>
                <a:lnTo>
                  <a:pt x="1082" y="84"/>
                </a:lnTo>
                <a:lnTo>
                  <a:pt x="1084" y="109"/>
                </a:lnTo>
                <a:lnTo>
                  <a:pt x="990" y="109"/>
                </a:lnTo>
                <a:lnTo>
                  <a:pt x="992" y="119"/>
                </a:lnTo>
                <a:lnTo>
                  <a:pt x="992" y="128"/>
                </a:lnTo>
                <a:lnTo>
                  <a:pt x="995" y="136"/>
                </a:lnTo>
                <a:lnTo>
                  <a:pt x="999" y="142"/>
                </a:lnTo>
                <a:lnTo>
                  <a:pt x="1003" y="148"/>
                </a:lnTo>
                <a:lnTo>
                  <a:pt x="1009" y="151"/>
                </a:lnTo>
                <a:lnTo>
                  <a:pt x="1015" y="153"/>
                </a:lnTo>
                <a:lnTo>
                  <a:pt x="1020" y="155"/>
                </a:lnTo>
                <a:lnTo>
                  <a:pt x="1028" y="153"/>
                </a:lnTo>
                <a:lnTo>
                  <a:pt x="1036" y="148"/>
                </a:lnTo>
                <a:lnTo>
                  <a:pt x="1039" y="140"/>
                </a:lnTo>
                <a:lnTo>
                  <a:pt x="1043" y="128"/>
                </a:lnTo>
                <a:close/>
                <a:moveTo>
                  <a:pt x="1047" y="80"/>
                </a:moveTo>
                <a:lnTo>
                  <a:pt x="1045" y="71"/>
                </a:lnTo>
                <a:lnTo>
                  <a:pt x="1043" y="61"/>
                </a:lnTo>
                <a:lnTo>
                  <a:pt x="1041" y="54"/>
                </a:lnTo>
                <a:lnTo>
                  <a:pt x="1038" y="48"/>
                </a:lnTo>
                <a:lnTo>
                  <a:pt x="1034" y="44"/>
                </a:lnTo>
                <a:lnTo>
                  <a:pt x="1030" y="40"/>
                </a:lnTo>
                <a:lnTo>
                  <a:pt x="1024" y="38"/>
                </a:lnTo>
                <a:lnTo>
                  <a:pt x="1018" y="36"/>
                </a:lnTo>
                <a:lnTo>
                  <a:pt x="1013" y="38"/>
                </a:lnTo>
                <a:lnTo>
                  <a:pt x="1007" y="40"/>
                </a:lnTo>
                <a:lnTo>
                  <a:pt x="1003" y="44"/>
                </a:lnTo>
                <a:lnTo>
                  <a:pt x="999" y="48"/>
                </a:lnTo>
                <a:lnTo>
                  <a:pt x="995" y="56"/>
                </a:lnTo>
                <a:lnTo>
                  <a:pt x="993" y="61"/>
                </a:lnTo>
                <a:lnTo>
                  <a:pt x="992" y="71"/>
                </a:lnTo>
                <a:lnTo>
                  <a:pt x="992" y="80"/>
                </a:lnTo>
                <a:lnTo>
                  <a:pt x="1047" y="8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7" name="Freeform 80"/>
          <p:cNvSpPr>
            <a:spLocks noEditPoints="1"/>
          </p:cNvSpPr>
          <p:nvPr/>
        </p:nvSpPr>
        <p:spPr bwMode="auto">
          <a:xfrm>
            <a:off x="6956425" y="2722563"/>
            <a:ext cx="1797050" cy="304800"/>
          </a:xfrm>
          <a:custGeom>
            <a:gdLst>
              <a:gd name="T0" fmla="*/ 2147483647 w 1132"/>
              <a:gd name="T1" fmla="*/ 2147483647 h 192"/>
              <a:gd name="T2" fmla="*/ 2147483647 w 1132"/>
              <a:gd name="T3" fmla="*/ 2147483647 h 192"/>
              <a:gd name="T4" fmla="*/ 2147483647 w 1132"/>
              <a:gd name="T5" fmla="*/ 2147483647 h 192"/>
              <a:gd name="T6" fmla="*/ 2147483647 w 1132"/>
              <a:gd name="T7" fmla="*/ 2147483647 h 192"/>
              <a:gd name="T8" fmla="*/ 2147483647 w 1132"/>
              <a:gd name="T9" fmla="*/ 2147483647 h 192"/>
              <a:gd name="T10" fmla="*/ 2147483647 w 1132"/>
              <a:gd name="T11" fmla="*/ 2147483647 h 192"/>
              <a:gd name="T12" fmla="*/ 2147483647 w 1132"/>
              <a:gd name="T13" fmla="*/ 2147483647 h 192"/>
              <a:gd name="T14" fmla="*/ 2147483647 w 1132"/>
              <a:gd name="T15" fmla="*/ 2147483647 h 192"/>
              <a:gd name="T16" fmla="*/ 2147483647 w 1132"/>
              <a:gd name="T17" fmla="*/ 2147483647 h 192"/>
              <a:gd name="T18" fmla="*/ 2147483647 w 1132"/>
              <a:gd name="T19" fmla="*/ 2147483647 h 192"/>
              <a:gd name="T20" fmla="*/ 2147483647 w 1132"/>
              <a:gd name="T21" fmla="*/ 2147483647 h 192"/>
              <a:gd name="T22" fmla="*/ 2147483647 w 1132"/>
              <a:gd name="T23" fmla="*/ 2147483647 h 192"/>
              <a:gd name="T24" fmla="*/ 2147483647 w 1132"/>
              <a:gd name="T25" fmla="*/ 2147483647 h 192"/>
              <a:gd name="T26" fmla="*/ 2147483647 w 1132"/>
              <a:gd name="T27" fmla="*/ 2147483647 h 192"/>
              <a:gd name="T28" fmla="*/ 2147483647 w 1132"/>
              <a:gd name="T29" fmla="*/ 2147483647 h 192"/>
              <a:gd name="T30" fmla="*/ 2147483647 w 1132"/>
              <a:gd name="T31" fmla="*/ 2147483647 h 192"/>
              <a:gd name="T32" fmla="*/ 2147483647 w 1132"/>
              <a:gd name="T33" fmla="*/ 2147483647 h 192"/>
              <a:gd name="T34" fmla="*/ 2147483647 w 1132"/>
              <a:gd name="T35" fmla="*/ 2147483647 h 192"/>
              <a:gd name="T36" fmla="*/ 2147483647 w 1132"/>
              <a:gd name="T37" fmla="*/ 2147483647 h 192"/>
              <a:gd name="T38" fmla="*/ 2147483647 w 1132"/>
              <a:gd name="T39" fmla="*/ 2147483647 h 192"/>
              <a:gd name="T40" fmla="*/ 2147483647 w 1132"/>
              <a:gd name="T41" fmla="*/ 2147483647 h 192"/>
              <a:gd name="T42" fmla="*/ 2147483647 w 1132"/>
              <a:gd name="T43" fmla="*/ 2147483647 h 192"/>
              <a:gd name="T44" fmla="*/ 2147483647 w 1132"/>
              <a:gd name="T45" fmla="*/ 2147483647 h 192"/>
              <a:gd name="T46" fmla="*/ 2147483647 w 1132"/>
              <a:gd name="T47" fmla="*/ 2147483647 h 192"/>
              <a:gd name="T48" fmla="*/ 2147483647 w 1132"/>
              <a:gd name="T49" fmla="*/ 2147483647 h 192"/>
              <a:gd name="T50" fmla="*/ 2147483647 w 1132"/>
              <a:gd name="T51" fmla="*/ 2147483647 h 192"/>
              <a:gd name="T52" fmla="*/ 2147483647 w 1132"/>
              <a:gd name="T53" fmla="*/ 2147483647 h 192"/>
              <a:gd name="T54" fmla="*/ 2147483647 w 1132"/>
              <a:gd name="T55" fmla="*/ 2147483647 h 192"/>
              <a:gd name="T56" fmla="*/ 2147483647 w 1132"/>
              <a:gd name="T57" fmla="*/ 2147483647 h 192"/>
              <a:gd name="T58" fmla="*/ 2147483647 w 1132"/>
              <a:gd name="T59" fmla="*/ 2147483647 h 192"/>
              <a:gd name="T60" fmla="*/ 2147483647 w 1132"/>
              <a:gd name="T61" fmla="*/ 2147483647 h 192"/>
              <a:gd name="T62" fmla="*/ 2147483647 w 1132"/>
              <a:gd name="T63" fmla="*/ 2147483647 h 192"/>
              <a:gd name="T64" fmla="*/ 2147483647 w 1132"/>
              <a:gd name="T65" fmla="*/ 2147483647 h 192"/>
              <a:gd name="T66" fmla="*/ 2147483647 w 1132"/>
              <a:gd name="T67" fmla="*/ 2147483647 h 192"/>
              <a:gd name="T68" fmla="*/ 2147483647 w 1132"/>
              <a:gd name="T69" fmla="*/ 2147483647 h 192"/>
              <a:gd name="T70" fmla="*/ 2147483647 w 1132"/>
              <a:gd name="T71" fmla="*/ 2147483647 h 192"/>
              <a:gd name="T72" fmla="*/ 2147483647 w 1132"/>
              <a:gd name="T73" fmla="*/ 2147483647 h 192"/>
              <a:gd name="T74" fmla="*/ 2147483647 w 1132"/>
              <a:gd name="T75" fmla="*/ 2147483647 h 192"/>
              <a:gd name="T76" fmla="*/ 2147483647 w 1132"/>
              <a:gd name="T77" fmla="*/ 2147483647 h 192"/>
              <a:gd name="T78" fmla="*/ 2147483647 w 1132"/>
              <a:gd name="T79" fmla="*/ 2147483647 h 192"/>
              <a:gd name="T80" fmla="*/ 2147483647 w 1132"/>
              <a:gd name="T81" fmla="*/ 2147483647 h 192"/>
              <a:gd name="T82" fmla="*/ 2147483647 w 1132"/>
              <a:gd name="T83" fmla="*/ 2147483647 h 192"/>
              <a:gd name="T84" fmla="*/ 2147483647 w 1132"/>
              <a:gd name="T85" fmla="*/ 0 h 192"/>
              <a:gd name="T86" fmla="*/ 2147483647 w 1132"/>
              <a:gd name="T87" fmla="*/ 2147483647 h 192"/>
              <a:gd name="T88" fmla="*/ 2147483647 w 1132"/>
              <a:gd name="T89" fmla="*/ 2147483647 h 192"/>
              <a:gd name="T90" fmla="*/ 2147483647 w 1132"/>
              <a:gd name="T91" fmla="*/ 2147483647 h 192"/>
              <a:gd name="T92" fmla="*/ 2147483647 w 1132"/>
              <a:gd name="T93" fmla="*/ 2147483647 h 192"/>
              <a:gd name="T94" fmla="*/ 2147483647 w 1132"/>
              <a:gd name="T95" fmla="*/ 2147483647 h 192"/>
              <a:gd name="T96" fmla="*/ 2147483647 w 1132"/>
              <a:gd name="T97" fmla="*/ 2147483647 h 192"/>
              <a:gd name="T98" fmla="*/ 2147483647 w 1132"/>
              <a:gd name="T99" fmla="*/ 2147483647 h 192"/>
              <a:gd name="T100" fmla="*/ 2147483647 w 1132"/>
              <a:gd name="T101" fmla="*/ 2147483647 h 192"/>
              <a:gd name="T102" fmla="*/ 2147483647 w 1132"/>
              <a:gd name="T103" fmla="*/ 2147483647 h 192"/>
              <a:gd name="T104" fmla="*/ 2147483647 w 1132"/>
              <a:gd name="T105" fmla="*/ 2147483647 h 192"/>
              <a:gd name="T106" fmla="*/ 2147483647 w 1132"/>
              <a:gd name="T107" fmla="*/ 2147483647 h 192"/>
              <a:gd name="T108" fmla="*/ 2147483647 w 1132"/>
              <a:gd name="T109" fmla="*/ 2147483647 h 192"/>
              <a:gd name="T110" fmla="*/ 2147483647 w 1132"/>
              <a:gd name="T111" fmla="*/ 0 h 192"/>
              <a:gd name="T112" fmla="*/ 2147483647 w 1132"/>
              <a:gd name="T113" fmla="*/ 2147483647 h 192"/>
              <a:gd name="T114" fmla="*/ 2147483647 w 1132"/>
              <a:gd name="T115" fmla="*/ 2147483647 h 192"/>
              <a:gd name="T116" fmla="*/ 2147483647 w 1132"/>
              <a:gd name="T117" fmla="*/ 2147483647 h 192"/>
              <a:gd name="T118" fmla="*/ 2147483647 w 1132"/>
              <a:gd name="T119" fmla="*/ 2147483647 h 192"/>
              <a:gd name="T120" fmla="*/ 2147483647 w 1132"/>
              <a:gd name="T121" fmla="*/ 2147483647 h 1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32"/>
              <a:gd name="T184" fmla="*/ 0 h 192"/>
              <a:gd name="T185" fmla="*/ 1132 w 1132"/>
              <a:gd name="T186" fmla="*/ 192 h 19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32" h="192">
                <a:moveTo>
                  <a:pt x="0" y="6"/>
                </a:moveTo>
                <a:lnTo>
                  <a:pt x="81" y="6"/>
                </a:lnTo>
                <a:lnTo>
                  <a:pt x="92" y="6"/>
                </a:lnTo>
                <a:lnTo>
                  <a:pt x="104" y="8"/>
                </a:lnTo>
                <a:lnTo>
                  <a:pt x="112" y="12"/>
                </a:lnTo>
                <a:lnTo>
                  <a:pt x="119" y="17"/>
                </a:lnTo>
                <a:lnTo>
                  <a:pt x="125" y="23"/>
                </a:lnTo>
                <a:lnTo>
                  <a:pt x="129" y="31"/>
                </a:lnTo>
                <a:lnTo>
                  <a:pt x="131" y="41"/>
                </a:lnTo>
                <a:lnTo>
                  <a:pt x="131" y="52"/>
                </a:lnTo>
                <a:lnTo>
                  <a:pt x="129" y="67"/>
                </a:lnTo>
                <a:lnTo>
                  <a:pt x="125" y="79"/>
                </a:lnTo>
                <a:lnTo>
                  <a:pt x="121" y="85"/>
                </a:lnTo>
                <a:lnTo>
                  <a:pt x="117" y="88"/>
                </a:lnTo>
                <a:lnTo>
                  <a:pt x="112" y="92"/>
                </a:lnTo>
                <a:lnTo>
                  <a:pt x="108" y="94"/>
                </a:lnTo>
                <a:lnTo>
                  <a:pt x="113" y="96"/>
                </a:lnTo>
                <a:lnTo>
                  <a:pt x="119" y="100"/>
                </a:lnTo>
                <a:lnTo>
                  <a:pt x="125" y="106"/>
                </a:lnTo>
                <a:lnTo>
                  <a:pt x="129" y="112"/>
                </a:lnTo>
                <a:lnTo>
                  <a:pt x="135" y="125"/>
                </a:lnTo>
                <a:lnTo>
                  <a:pt x="136" y="140"/>
                </a:lnTo>
                <a:lnTo>
                  <a:pt x="135" y="150"/>
                </a:lnTo>
                <a:lnTo>
                  <a:pt x="133" y="159"/>
                </a:lnTo>
                <a:lnTo>
                  <a:pt x="129" y="167"/>
                </a:lnTo>
                <a:lnTo>
                  <a:pt x="125" y="175"/>
                </a:lnTo>
                <a:lnTo>
                  <a:pt x="117" y="181"/>
                </a:lnTo>
                <a:lnTo>
                  <a:pt x="110" y="184"/>
                </a:lnTo>
                <a:lnTo>
                  <a:pt x="100" y="186"/>
                </a:lnTo>
                <a:lnTo>
                  <a:pt x="88" y="186"/>
                </a:lnTo>
                <a:lnTo>
                  <a:pt x="0" y="186"/>
                </a:lnTo>
                <a:lnTo>
                  <a:pt x="0" y="6"/>
                </a:lnTo>
                <a:close/>
                <a:moveTo>
                  <a:pt x="37" y="81"/>
                </a:moveTo>
                <a:lnTo>
                  <a:pt x="62" y="81"/>
                </a:lnTo>
                <a:lnTo>
                  <a:pt x="77" y="79"/>
                </a:lnTo>
                <a:lnTo>
                  <a:pt x="87" y="75"/>
                </a:lnTo>
                <a:lnTo>
                  <a:pt x="90" y="71"/>
                </a:lnTo>
                <a:lnTo>
                  <a:pt x="92" y="67"/>
                </a:lnTo>
                <a:lnTo>
                  <a:pt x="94" y="64"/>
                </a:lnTo>
                <a:lnTo>
                  <a:pt x="94" y="58"/>
                </a:lnTo>
                <a:lnTo>
                  <a:pt x="94" y="52"/>
                </a:lnTo>
                <a:lnTo>
                  <a:pt x="92" y="48"/>
                </a:lnTo>
                <a:lnTo>
                  <a:pt x="90" y="44"/>
                </a:lnTo>
                <a:lnTo>
                  <a:pt x="87" y="41"/>
                </a:lnTo>
                <a:lnTo>
                  <a:pt x="77" y="37"/>
                </a:lnTo>
                <a:lnTo>
                  <a:pt x="62" y="37"/>
                </a:lnTo>
                <a:lnTo>
                  <a:pt x="37" y="37"/>
                </a:lnTo>
                <a:lnTo>
                  <a:pt x="37" y="81"/>
                </a:lnTo>
                <a:close/>
                <a:moveTo>
                  <a:pt x="37" y="156"/>
                </a:moveTo>
                <a:lnTo>
                  <a:pt x="67" y="156"/>
                </a:lnTo>
                <a:lnTo>
                  <a:pt x="81" y="156"/>
                </a:lnTo>
                <a:lnTo>
                  <a:pt x="90" y="152"/>
                </a:lnTo>
                <a:lnTo>
                  <a:pt x="92" y="148"/>
                </a:lnTo>
                <a:lnTo>
                  <a:pt x="96" y="144"/>
                </a:lnTo>
                <a:lnTo>
                  <a:pt x="96" y="140"/>
                </a:lnTo>
                <a:lnTo>
                  <a:pt x="98" y="133"/>
                </a:lnTo>
                <a:lnTo>
                  <a:pt x="96" y="127"/>
                </a:lnTo>
                <a:lnTo>
                  <a:pt x="94" y="123"/>
                </a:lnTo>
                <a:lnTo>
                  <a:pt x="92" y="117"/>
                </a:lnTo>
                <a:lnTo>
                  <a:pt x="88" y="115"/>
                </a:lnTo>
                <a:lnTo>
                  <a:pt x="77" y="112"/>
                </a:lnTo>
                <a:lnTo>
                  <a:pt x="56" y="110"/>
                </a:lnTo>
                <a:lnTo>
                  <a:pt x="37" y="110"/>
                </a:lnTo>
                <a:lnTo>
                  <a:pt x="37" y="156"/>
                </a:lnTo>
                <a:close/>
                <a:moveTo>
                  <a:pt x="167" y="6"/>
                </a:moveTo>
                <a:lnTo>
                  <a:pt x="204" y="6"/>
                </a:lnTo>
                <a:lnTo>
                  <a:pt x="204" y="81"/>
                </a:lnTo>
                <a:lnTo>
                  <a:pt x="242" y="81"/>
                </a:lnTo>
                <a:lnTo>
                  <a:pt x="261" y="81"/>
                </a:lnTo>
                <a:lnTo>
                  <a:pt x="275" y="85"/>
                </a:lnTo>
                <a:lnTo>
                  <a:pt x="280" y="87"/>
                </a:lnTo>
                <a:lnTo>
                  <a:pt x="286" y="90"/>
                </a:lnTo>
                <a:lnTo>
                  <a:pt x="290" y="96"/>
                </a:lnTo>
                <a:lnTo>
                  <a:pt x="294" y="102"/>
                </a:lnTo>
                <a:lnTo>
                  <a:pt x="298" y="110"/>
                </a:lnTo>
                <a:lnTo>
                  <a:pt x="300" y="117"/>
                </a:lnTo>
                <a:lnTo>
                  <a:pt x="301" y="125"/>
                </a:lnTo>
                <a:lnTo>
                  <a:pt x="301" y="135"/>
                </a:lnTo>
                <a:lnTo>
                  <a:pt x="301" y="146"/>
                </a:lnTo>
                <a:lnTo>
                  <a:pt x="300" y="158"/>
                </a:lnTo>
                <a:lnTo>
                  <a:pt x="294" y="167"/>
                </a:lnTo>
                <a:lnTo>
                  <a:pt x="288" y="175"/>
                </a:lnTo>
                <a:lnTo>
                  <a:pt x="280" y="181"/>
                </a:lnTo>
                <a:lnTo>
                  <a:pt x="271" y="184"/>
                </a:lnTo>
                <a:lnTo>
                  <a:pt x="259" y="186"/>
                </a:lnTo>
                <a:lnTo>
                  <a:pt x="246" y="186"/>
                </a:lnTo>
                <a:lnTo>
                  <a:pt x="167" y="186"/>
                </a:lnTo>
                <a:lnTo>
                  <a:pt x="167" y="6"/>
                </a:lnTo>
                <a:close/>
                <a:moveTo>
                  <a:pt x="204" y="158"/>
                </a:moveTo>
                <a:lnTo>
                  <a:pt x="238" y="158"/>
                </a:lnTo>
                <a:lnTo>
                  <a:pt x="250" y="156"/>
                </a:lnTo>
                <a:lnTo>
                  <a:pt x="257" y="152"/>
                </a:lnTo>
                <a:lnTo>
                  <a:pt x="261" y="148"/>
                </a:lnTo>
                <a:lnTo>
                  <a:pt x="263" y="144"/>
                </a:lnTo>
                <a:lnTo>
                  <a:pt x="263" y="138"/>
                </a:lnTo>
                <a:lnTo>
                  <a:pt x="263" y="133"/>
                </a:lnTo>
                <a:lnTo>
                  <a:pt x="263" y="127"/>
                </a:lnTo>
                <a:lnTo>
                  <a:pt x="261" y="123"/>
                </a:lnTo>
                <a:lnTo>
                  <a:pt x="259" y="119"/>
                </a:lnTo>
                <a:lnTo>
                  <a:pt x="255" y="115"/>
                </a:lnTo>
                <a:lnTo>
                  <a:pt x="246" y="112"/>
                </a:lnTo>
                <a:lnTo>
                  <a:pt x="229" y="110"/>
                </a:lnTo>
                <a:lnTo>
                  <a:pt x="204" y="110"/>
                </a:lnTo>
                <a:lnTo>
                  <a:pt x="204" y="158"/>
                </a:lnTo>
                <a:close/>
                <a:moveTo>
                  <a:pt x="323" y="6"/>
                </a:moveTo>
                <a:lnTo>
                  <a:pt x="361" y="6"/>
                </a:lnTo>
                <a:lnTo>
                  <a:pt x="361" y="186"/>
                </a:lnTo>
                <a:lnTo>
                  <a:pt x="323" y="186"/>
                </a:lnTo>
                <a:lnTo>
                  <a:pt x="323" y="6"/>
                </a:lnTo>
                <a:close/>
                <a:moveTo>
                  <a:pt x="520" y="60"/>
                </a:moveTo>
                <a:lnTo>
                  <a:pt x="484" y="67"/>
                </a:lnTo>
                <a:lnTo>
                  <a:pt x="480" y="56"/>
                </a:lnTo>
                <a:lnTo>
                  <a:pt x="476" y="46"/>
                </a:lnTo>
                <a:lnTo>
                  <a:pt x="472" y="42"/>
                </a:lnTo>
                <a:lnTo>
                  <a:pt x="468" y="41"/>
                </a:lnTo>
                <a:lnTo>
                  <a:pt x="463" y="39"/>
                </a:lnTo>
                <a:lnTo>
                  <a:pt x="459" y="39"/>
                </a:lnTo>
                <a:lnTo>
                  <a:pt x="451" y="41"/>
                </a:lnTo>
                <a:lnTo>
                  <a:pt x="445" y="42"/>
                </a:lnTo>
                <a:lnTo>
                  <a:pt x="442" y="46"/>
                </a:lnTo>
                <a:lnTo>
                  <a:pt x="436" y="52"/>
                </a:lnTo>
                <a:lnTo>
                  <a:pt x="432" y="58"/>
                </a:lnTo>
                <a:lnTo>
                  <a:pt x="430" y="67"/>
                </a:lnTo>
                <a:lnTo>
                  <a:pt x="428" y="79"/>
                </a:lnTo>
                <a:lnTo>
                  <a:pt x="428" y="92"/>
                </a:lnTo>
                <a:lnTo>
                  <a:pt x="428" y="108"/>
                </a:lnTo>
                <a:lnTo>
                  <a:pt x="430" y="121"/>
                </a:lnTo>
                <a:lnTo>
                  <a:pt x="432" y="131"/>
                </a:lnTo>
                <a:lnTo>
                  <a:pt x="436" y="138"/>
                </a:lnTo>
                <a:lnTo>
                  <a:pt x="442" y="144"/>
                </a:lnTo>
                <a:lnTo>
                  <a:pt x="445" y="148"/>
                </a:lnTo>
                <a:lnTo>
                  <a:pt x="453" y="152"/>
                </a:lnTo>
                <a:lnTo>
                  <a:pt x="459" y="152"/>
                </a:lnTo>
                <a:lnTo>
                  <a:pt x="465" y="152"/>
                </a:lnTo>
                <a:lnTo>
                  <a:pt x="468" y="150"/>
                </a:lnTo>
                <a:lnTo>
                  <a:pt x="472" y="148"/>
                </a:lnTo>
                <a:lnTo>
                  <a:pt x="476" y="144"/>
                </a:lnTo>
                <a:lnTo>
                  <a:pt x="482" y="135"/>
                </a:lnTo>
                <a:lnTo>
                  <a:pt x="486" y="117"/>
                </a:lnTo>
                <a:lnTo>
                  <a:pt x="522" y="125"/>
                </a:lnTo>
                <a:lnTo>
                  <a:pt x="518" y="140"/>
                </a:lnTo>
                <a:lnTo>
                  <a:pt x="514" y="154"/>
                </a:lnTo>
                <a:lnTo>
                  <a:pt x="509" y="165"/>
                </a:lnTo>
                <a:lnTo>
                  <a:pt x="501" y="175"/>
                </a:lnTo>
                <a:lnTo>
                  <a:pt x="491" y="183"/>
                </a:lnTo>
                <a:lnTo>
                  <a:pt x="482" y="186"/>
                </a:lnTo>
                <a:lnTo>
                  <a:pt x="470" y="190"/>
                </a:lnTo>
                <a:lnTo>
                  <a:pt x="457" y="192"/>
                </a:lnTo>
                <a:lnTo>
                  <a:pt x="443" y="190"/>
                </a:lnTo>
                <a:lnTo>
                  <a:pt x="430" y="184"/>
                </a:lnTo>
                <a:lnTo>
                  <a:pt x="418" y="177"/>
                </a:lnTo>
                <a:lnTo>
                  <a:pt x="409" y="165"/>
                </a:lnTo>
                <a:lnTo>
                  <a:pt x="399" y="152"/>
                </a:lnTo>
                <a:lnTo>
                  <a:pt x="394" y="136"/>
                </a:lnTo>
                <a:lnTo>
                  <a:pt x="392" y="117"/>
                </a:lnTo>
                <a:lnTo>
                  <a:pt x="390" y="96"/>
                </a:lnTo>
                <a:lnTo>
                  <a:pt x="392" y="75"/>
                </a:lnTo>
                <a:lnTo>
                  <a:pt x="394" y="56"/>
                </a:lnTo>
                <a:lnTo>
                  <a:pt x="399" y="41"/>
                </a:lnTo>
                <a:lnTo>
                  <a:pt x="409" y="25"/>
                </a:lnTo>
                <a:lnTo>
                  <a:pt x="418" y="16"/>
                </a:lnTo>
                <a:lnTo>
                  <a:pt x="430" y="8"/>
                </a:lnTo>
                <a:lnTo>
                  <a:pt x="443" y="2"/>
                </a:lnTo>
                <a:lnTo>
                  <a:pt x="459" y="0"/>
                </a:lnTo>
                <a:lnTo>
                  <a:pt x="470" y="2"/>
                </a:lnTo>
                <a:lnTo>
                  <a:pt x="482" y="4"/>
                </a:lnTo>
                <a:lnTo>
                  <a:pt x="491" y="10"/>
                </a:lnTo>
                <a:lnTo>
                  <a:pt x="499" y="16"/>
                </a:lnTo>
                <a:lnTo>
                  <a:pt x="507" y="23"/>
                </a:lnTo>
                <a:lnTo>
                  <a:pt x="513" y="33"/>
                </a:lnTo>
                <a:lnTo>
                  <a:pt x="516" y="44"/>
                </a:lnTo>
                <a:lnTo>
                  <a:pt x="520" y="60"/>
                </a:lnTo>
                <a:close/>
                <a:moveTo>
                  <a:pt x="539" y="94"/>
                </a:moveTo>
                <a:lnTo>
                  <a:pt x="541" y="81"/>
                </a:lnTo>
                <a:lnTo>
                  <a:pt x="543" y="69"/>
                </a:lnTo>
                <a:lnTo>
                  <a:pt x="545" y="58"/>
                </a:lnTo>
                <a:lnTo>
                  <a:pt x="549" y="46"/>
                </a:lnTo>
                <a:lnTo>
                  <a:pt x="555" y="37"/>
                </a:lnTo>
                <a:lnTo>
                  <a:pt x="560" y="27"/>
                </a:lnTo>
                <a:lnTo>
                  <a:pt x="568" y="19"/>
                </a:lnTo>
                <a:lnTo>
                  <a:pt x="576" y="14"/>
                </a:lnTo>
                <a:lnTo>
                  <a:pt x="583" y="8"/>
                </a:lnTo>
                <a:lnTo>
                  <a:pt x="593" y="4"/>
                </a:lnTo>
                <a:lnTo>
                  <a:pt x="603" y="2"/>
                </a:lnTo>
                <a:lnTo>
                  <a:pt x="612" y="0"/>
                </a:lnTo>
                <a:lnTo>
                  <a:pt x="628" y="2"/>
                </a:lnTo>
                <a:lnTo>
                  <a:pt x="641" y="8"/>
                </a:lnTo>
                <a:lnTo>
                  <a:pt x="654" y="16"/>
                </a:lnTo>
                <a:lnTo>
                  <a:pt x="664" y="27"/>
                </a:lnTo>
                <a:lnTo>
                  <a:pt x="674" y="42"/>
                </a:lnTo>
                <a:lnTo>
                  <a:pt x="679" y="58"/>
                </a:lnTo>
                <a:lnTo>
                  <a:pt x="683" y="77"/>
                </a:lnTo>
                <a:lnTo>
                  <a:pt x="685" y="96"/>
                </a:lnTo>
                <a:lnTo>
                  <a:pt x="683" y="115"/>
                </a:lnTo>
                <a:lnTo>
                  <a:pt x="679" y="133"/>
                </a:lnTo>
                <a:lnTo>
                  <a:pt x="674" y="150"/>
                </a:lnTo>
                <a:lnTo>
                  <a:pt x="664" y="163"/>
                </a:lnTo>
                <a:lnTo>
                  <a:pt x="654" y="177"/>
                </a:lnTo>
                <a:lnTo>
                  <a:pt x="641" y="184"/>
                </a:lnTo>
                <a:lnTo>
                  <a:pt x="628" y="190"/>
                </a:lnTo>
                <a:lnTo>
                  <a:pt x="612" y="192"/>
                </a:lnTo>
                <a:lnTo>
                  <a:pt x="603" y="190"/>
                </a:lnTo>
                <a:lnTo>
                  <a:pt x="593" y="188"/>
                </a:lnTo>
                <a:lnTo>
                  <a:pt x="585" y="184"/>
                </a:lnTo>
                <a:lnTo>
                  <a:pt x="576" y="181"/>
                </a:lnTo>
                <a:lnTo>
                  <a:pt x="568" y="173"/>
                </a:lnTo>
                <a:lnTo>
                  <a:pt x="560" y="165"/>
                </a:lnTo>
                <a:lnTo>
                  <a:pt x="555" y="158"/>
                </a:lnTo>
                <a:lnTo>
                  <a:pt x="549" y="146"/>
                </a:lnTo>
                <a:lnTo>
                  <a:pt x="545" y="135"/>
                </a:lnTo>
                <a:lnTo>
                  <a:pt x="543" y="123"/>
                </a:lnTo>
                <a:lnTo>
                  <a:pt x="541" y="110"/>
                </a:lnTo>
                <a:lnTo>
                  <a:pt x="539" y="94"/>
                </a:lnTo>
                <a:close/>
                <a:moveTo>
                  <a:pt x="578" y="96"/>
                </a:moveTo>
                <a:lnTo>
                  <a:pt x="580" y="110"/>
                </a:lnTo>
                <a:lnTo>
                  <a:pt x="582" y="119"/>
                </a:lnTo>
                <a:lnTo>
                  <a:pt x="583" y="129"/>
                </a:lnTo>
                <a:lnTo>
                  <a:pt x="587" y="138"/>
                </a:lnTo>
                <a:lnTo>
                  <a:pt x="593" y="144"/>
                </a:lnTo>
                <a:lnTo>
                  <a:pt x="599" y="148"/>
                </a:lnTo>
                <a:lnTo>
                  <a:pt x="607" y="152"/>
                </a:lnTo>
                <a:lnTo>
                  <a:pt x="612" y="152"/>
                </a:lnTo>
                <a:lnTo>
                  <a:pt x="620" y="152"/>
                </a:lnTo>
                <a:lnTo>
                  <a:pt x="626" y="148"/>
                </a:lnTo>
                <a:lnTo>
                  <a:pt x="631" y="144"/>
                </a:lnTo>
                <a:lnTo>
                  <a:pt x="637" y="138"/>
                </a:lnTo>
                <a:lnTo>
                  <a:pt x="641" y="129"/>
                </a:lnTo>
                <a:lnTo>
                  <a:pt x="645" y="119"/>
                </a:lnTo>
                <a:lnTo>
                  <a:pt x="647" y="110"/>
                </a:lnTo>
                <a:lnTo>
                  <a:pt x="647" y="96"/>
                </a:lnTo>
                <a:lnTo>
                  <a:pt x="647" y="83"/>
                </a:lnTo>
                <a:lnTo>
                  <a:pt x="645" y="71"/>
                </a:lnTo>
                <a:lnTo>
                  <a:pt x="641" y="64"/>
                </a:lnTo>
                <a:lnTo>
                  <a:pt x="637" y="54"/>
                </a:lnTo>
                <a:lnTo>
                  <a:pt x="631" y="48"/>
                </a:lnTo>
                <a:lnTo>
                  <a:pt x="626" y="44"/>
                </a:lnTo>
                <a:lnTo>
                  <a:pt x="620" y="41"/>
                </a:lnTo>
                <a:lnTo>
                  <a:pt x="612" y="41"/>
                </a:lnTo>
                <a:lnTo>
                  <a:pt x="607" y="41"/>
                </a:lnTo>
                <a:lnTo>
                  <a:pt x="599" y="44"/>
                </a:lnTo>
                <a:lnTo>
                  <a:pt x="593" y="48"/>
                </a:lnTo>
                <a:lnTo>
                  <a:pt x="587" y="54"/>
                </a:lnTo>
                <a:lnTo>
                  <a:pt x="583" y="64"/>
                </a:lnTo>
                <a:lnTo>
                  <a:pt x="582" y="73"/>
                </a:lnTo>
                <a:lnTo>
                  <a:pt x="580" y="83"/>
                </a:lnTo>
                <a:lnTo>
                  <a:pt x="578" y="96"/>
                </a:lnTo>
                <a:close/>
                <a:moveTo>
                  <a:pt x="712" y="6"/>
                </a:moveTo>
                <a:lnTo>
                  <a:pt x="750" y="6"/>
                </a:lnTo>
                <a:lnTo>
                  <a:pt x="750" y="79"/>
                </a:lnTo>
                <a:lnTo>
                  <a:pt x="758" y="77"/>
                </a:lnTo>
                <a:lnTo>
                  <a:pt x="764" y="71"/>
                </a:lnTo>
                <a:lnTo>
                  <a:pt x="768" y="62"/>
                </a:lnTo>
                <a:lnTo>
                  <a:pt x="772" y="46"/>
                </a:lnTo>
                <a:lnTo>
                  <a:pt x="775" y="33"/>
                </a:lnTo>
                <a:lnTo>
                  <a:pt x="779" y="23"/>
                </a:lnTo>
                <a:lnTo>
                  <a:pt x="783" y="16"/>
                </a:lnTo>
                <a:lnTo>
                  <a:pt x="789" y="12"/>
                </a:lnTo>
                <a:lnTo>
                  <a:pt x="793" y="8"/>
                </a:lnTo>
                <a:lnTo>
                  <a:pt x="798" y="6"/>
                </a:lnTo>
                <a:lnTo>
                  <a:pt x="804" y="4"/>
                </a:lnTo>
                <a:lnTo>
                  <a:pt x="810" y="4"/>
                </a:lnTo>
                <a:lnTo>
                  <a:pt x="816" y="4"/>
                </a:lnTo>
                <a:lnTo>
                  <a:pt x="825" y="4"/>
                </a:lnTo>
                <a:lnTo>
                  <a:pt x="825" y="37"/>
                </a:lnTo>
                <a:lnTo>
                  <a:pt x="814" y="37"/>
                </a:lnTo>
                <a:lnTo>
                  <a:pt x="806" y="41"/>
                </a:lnTo>
                <a:lnTo>
                  <a:pt x="802" y="48"/>
                </a:lnTo>
                <a:lnTo>
                  <a:pt x="798" y="64"/>
                </a:lnTo>
                <a:lnTo>
                  <a:pt x="795" y="73"/>
                </a:lnTo>
                <a:lnTo>
                  <a:pt x="789" y="83"/>
                </a:lnTo>
                <a:lnTo>
                  <a:pt x="785" y="90"/>
                </a:lnTo>
                <a:lnTo>
                  <a:pt x="779" y="94"/>
                </a:lnTo>
                <a:lnTo>
                  <a:pt x="787" y="98"/>
                </a:lnTo>
                <a:lnTo>
                  <a:pt x="795" y="108"/>
                </a:lnTo>
                <a:lnTo>
                  <a:pt x="802" y="119"/>
                </a:lnTo>
                <a:lnTo>
                  <a:pt x="808" y="133"/>
                </a:lnTo>
                <a:lnTo>
                  <a:pt x="810" y="135"/>
                </a:lnTo>
                <a:lnTo>
                  <a:pt x="810" y="136"/>
                </a:lnTo>
                <a:lnTo>
                  <a:pt x="831" y="186"/>
                </a:lnTo>
                <a:lnTo>
                  <a:pt x="791" y="186"/>
                </a:lnTo>
                <a:lnTo>
                  <a:pt x="772" y="135"/>
                </a:lnTo>
                <a:lnTo>
                  <a:pt x="768" y="121"/>
                </a:lnTo>
                <a:lnTo>
                  <a:pt x="762" y="113"/>
                </a:lnTo>
                <a:lnTo>
                  <a:pt x="758" y="112"/>
                </a:lnTo>
                <a:lnTo>
                  <a:pt x="750" y="110"/>
                </a:lnTo>
                <a:lnTo>
                  <a:pt x="750" y="186"/>
                </a:lnTo>
                <a:lnTo>
                  <a:pt x="712" y="186"/>
                </a:lnTo>
                <a:lnTo>
                  <a:pt x="712" y="6"/>
                </a:lnTo>
                <a:close/>
                <a:moveTo>
                  <a:pt x="839" y="94"/>
                </a:moveTo>
                <a:lnTo>
                  <a:pt x="839" y="81"/>
                </a:lnTo>
                <a:lnTo>
                  <a:pt x="841" y="69"/>
                </a:lnTo>
                <a:lnTo>
                  <a:pt x="842" y="58"/>
                </a:lnTo>
                <a:lnTo>
                  <a:pt x="846" y="46"/>
                </a:lnTo>
                <a:lnTo>
                  <a:pt x="852" y="37"/>
                </a:lnTo>
                <a:lnTo>
                  <a:pt x="858" y="27"/>
                </a:lnTo>
                <a:lnTo>
                  <a:pt x="866" y="19"/>
                </a:lnTo>
                <a:lnTo>
                  <a:pt x="873" y="14"/>
                </a:lnTo>
                <a:lnTo>
                  <a:pt x="881" y="8"/>
                </a:lnTo>
                <a:lnTo>
                  <a:pt x="890" y="4"/>
                </a:lnTo>
                <a:lnTo>
                  <a:pt x="900" y="2"/>
                </a:lnTo>
                <a:lnTo>
                  <a:pt x="910" y="0"/>
                </a:lnTo>
                <a:lnTo>
                  <a:pt x="925" y="2"/>
                </a:lnTo>
                <a:lnTo>
                  <a:pt x="940" y="8"/>
                </a:lnTo>
                <a:lnTo>
                  <a:pt x="952" y="16"/>
                </a:lnTo>
                <a:lnTo>
                  <a:pt x="963" y="27"/>
                </a:lnTo>
                <a:lnTo>
                  <a:pt x="971" y="42"/>
                </a:lnTo>
                <a:lnTo>
                  <a:pt x="979" y="58"/>
                </a:lnTo>
                <a:lnTo>
                  <a:pt x="983" y="77"/>
                </a:lnTo>
                <a:lnTo>
                  <a:pt x="983" y="96"/>
                </a:lnTo>
                <a:lnTo>
                  <a:pt x="983" y="115"/>
                </a:lnTo>
                <a:lnTo>
                  <a:pt x="979" y="133"/>
                </a:lnTo>
                <a:lnTo>
                  <a:pt x="971" y="150"/>
                </a:lnTo>
                <a:lnTo>
                  <a:pt x="963" y="163"/>
                </a:lnTo>
                <a:lnTo>
                  <a:pt x="952" y="177"/>
                </a:lnTo>
                <a:lnTo>
                  <a:pt x="938" y="184"/>
                </a:lnTo>
                <a:lnTo>
                  <a:pt x="925" y="190"/>
                </a:lnTo>
                <a:lnTo>
                  <a:pt x="912" y="192"/>
                </a:lnTo>
                <a:lnTo>
                  <a:pt x="902" y="190"/>
                </a:lnTo>
                <a:lnTo>
                  <a:pt x="892" y="188"/>
                </a:lnTo>
                <a:lnTo>
                  <a:pt x="883" y="184"/>
                </a:lnTo>
                <a:lnTo>
                  <a:pt x="873" y="181"/>
                </a:lnTo>
                <a:lnTo>
                  <a:pt x="866" y="173"/>
                </a:lnTo>
                <a:lnTo>
                  <a:pt x="858" y="165"/>
                </a:lnTo>
                <a:lnTo>
                  <a:pt x="852" y="158"/>
                </a:lnTo>
                <a:lnTo>
                  <a:pt x="846" y="146"/>
                </a:lnTo>
                <a:lnTo>
                  <a:pt x="842" y="135"/>
                </a:lnTo>
                <a:lnTo>
                  <a:pt x="841" y="123"/>
                </a:lnTo>
                <a:lnTo>
                  <a:pt x="839" y="110"/>
                </a:lnTo>
                <a:lnTo>
                  <a:pt x="839" y="94"/>
                </a:lnTo>
                <a:close/>
                <a:moveTo>
                  <a:pt x="877" y="96"/>
                </a:moveTo>
                <a:lnTo>
                  <a:pt x="877" y="110"/>
                </a:lnTo>
                <a:lnTo>
                  <a:pt x="879" y="119"/>
                </a:lnTo>
                <a:lnTo>
                  <a:pt x="881" y="129"/>
                </a:lnTo>
                <a:lnTo>
                  <a:pt x="887" y="138"/>
                </a:lnTo>
                <a:lnTo>
                  <a:pt x="890" y="144"/>
                </a:lnTo>
                <a:lnTo>
                  <a:pt x="898" y="148"/>
                </a:lnTo>
                <a:lnTo>
                  <a:pt x="904" y="152"/>
                </a:lnTo>
                <a:lnTo>
                  <a:pt x="910" y="152"/>
                </a:lnTo>
                <a:lnTo>
                  <a:pt x="917" y="152"/>
                </a:lnTo>
                <a:lnTo>
                  <a:pt x="923" y="148"/>
                </a:lnTo>
                <a:lnTo>
                  <a:pt x="931" y="144"/>
                </a:lnTo>
                <a:lnTo>
                  <a:pt x="935" y="138"/>
                </a:lnTo>
                <a:lnTo>
                  <a:pt x="938" y="129"/>
                </a:lnTo>
                <a:lnTo>
                  <a:pt x="942" y="119"/>
                </a:lnTo>
                <a:lnTo>
                  <a:pt x="944" y="110"/>
                </a:lnTo>
                <a:lnTo>
                  <a:pt x="944" y="96"/>
                </a:lnTo>
                <a:lnTo>
                  <a:pt x="944" y="83"/>
                </a:lnTo>
                <a:lnTo>
                  <a:pt x="942" y="71"/>
                </a:lnTo>
                <a:lnTo>
                  <a:pt x="938" y="64"/>
                </a:lnTo>
                <a:lnTo>
                  <a:pt x="935" y="54"/>
                </a:lnTo>
                <a:lnTo>
                  <a:pt x="931" y="48"/>
                </a:lnTo>
                <a:lnTo>
                  <a:pt x="923" y="44"/>
                </a:lnTo>
                <a:lnTo>
                  <a:pt x="917" y="41"/>
                </a:lnTo>
                <a:lnTo>
                  <a:pt x="910" y="41"/>
                </a:lnTo>
                <a:lnTo>
                  <a:pt x="904" y="41"/>
                </a:lnTo>
                <a:lnTo>
                  <a:pt x="898" y="44"/>
                </a:lnTo>
                <a:lnTo>
                  <a:pt x="890" y="48"/>
                </a:lnTo>
                <a:lnTo>
                  <a:pt x="887" y="54"/>
                </a:lnTo>
                <a:lnTo>
                  <a:pt x="881" y="64"/>
                </a:lnTo>
                <a:lnTo>
                  <a:pt x="879" y="73"/>
                </a:lnTo>
                <a:lnTo>
                  <a:pt x="877" y="83"/>
                </a:lnTo>
                <a:lnTo>
                  <a:pt x="877" y="96"/>
                </a:lnTo>
                <a:close/>
                <a:moveTo>
                  <a:pt x="1094" y="129"/>
                </a:moveTo>
                <a:lnTo>
                  <a:pt x="1130" y="136"/>
                </a:lnTo>
                <a:lnTo>
                  <a:pt x="1126" y="150"/>
                </a:lnTo>
                <a:lnTo>
                  <a:pt x="1121" y="161"/>
                </a:lnTo>
                <a:lnTo>
                  <a:pt x="1115" y="169"/>
                </a:lnTo>
                <a:lnTo>
                  <a:pt x="1109" y="177"/>
                </a:lnTo>
                <a:lnTo>
                  <a:pt x="1100" y="184"/>
                </a:lnTo>
                <a:lnTo>
                  <a:pt x="1090" y="188"/>
                </a:lnTo>
                <a:lnTo>
                  <a:pt x="1080" y="190"/>
                </a:lnTo>
                <a:lnTo>
                  <a:pt x="1069" y="192"/>
                </a:lnTo>
                <a:lnTo>
                  <a:pt x="1061" y="190"/>
                </a:lnTo>
                <a:lnTo>
                  <a:pt x="1052" y="190"/>
                </a:lnTo>
                <a:lnTo>
                  <a:pt x="1044" y="186"/>
                </a:lnTo>
                <a:lnTo>
                  <a:pt x="1038" y="184"/>
                </a:lnTo>
                <a:lnTo>
                  <a:pt x="1031" y="179"/>
                </a:lnTo>
                <a:lnTo>
                  <a:pt x="1025" y="175"/>
                </a:lnTo>
                <a:lnTo>
                  <a:pt x="1021" y="167"/>
                </a:lnTo>
                <a:lnTo>
                  <a:pt x="1015" y="159"/>
                </a:lnTo>
                <a:lnTo>
                  <a:pt x="1009" y="148"/>
                </a:lnTo>
                <a:lnTo>
                  <a:pt x="1006" y="133"/>
                </a:lnTo>
                <a:lnTo>
                  <a:pt x="1002" y="115"/>
                </a:lnTo>
                <a:lnTo>
                  <a:pt x="1002" y="98"/>
                </a:lnTo>
                <a:lnTo>
                  <a:pt x="1002" y="77"/>
                </a:lnTo>
                <a:lnTo>
                  <a:pt x="1006" y="58"/>
                </a:lnTo>
                <a:lnTo>
                  <a:pt x="1011" y="41"/>
                </a:lnTo>
                <a:lnTo>
                  <a:pt x="1019" y="27"/>
                </a:lnTo>
                <a:lnTo>
                  <a:pt x="1029" y="16"/>
                </a:lnTo>
                <a:lnTo>
                  <a:pt x="1040" y="8"/>
                </a:lnTo>
                <a:lnTo>
                  <a:pt x="1052" y="2"/>
                </a:lnTo>
                <a:lnTo>
                  <a:pt x="1065" y="0"/>
                </a:lnTo>
                <a:lnTo>
                  <a:pt x="1080" y="2"/>
                </a:lnTo>
                <a:lnTo>
                  <a:pt x="1094" y="8"/>
                </a:lnTo>
                <a:lnTo>
                  <a:pt x="1105" y="16"/>
                </a:lnTo>
                <a:lnTo>
                  <a:pt x="1115" y="27"/>
                </a:lnTo>
                <a:lnTo>
                  <a:pt x="1123" y="42"/>
                </a:lnTo>
                <a:lnTo>
                  <a:pt x="1128" y="62"/>
                </a:lnTo>
                <a:lnTo>
                  <a:pt x="1132" y="85"/>
                </a:lnTo>
                <a:lnTo>
                  <a:pt x="1132" y="110"/>
                </a:lnTo>
                <a:lnTo>
                  <a:pt x="1040" y="110"/>
                </a:lnTo>
                <a:lnTo>
                  <a:pt x="1040" y="121"/>
                </a:lnTo>
                <a:lnTo>
                  <a:pt x="1042" y="129"/>
                </a:lnTo>
                <a:lnTo>
                  <a:pt x="1044" y="136"/>
                </a:lnTo>
                <a:lnTo>
                  <a:pt x="1048" y="144"/>
                </a:lnTo>
                <a:lnTo>
                  <a:pt x="1054" y="148"/>
                </a:lnTo>
                <a:lnTo>
                  <a:pt x="1057" y="152"/>
                </a:lnTo>
                <a:lnTo>
                  <a:pt x="1063" y="154"/>
                </a:lnTo>
                <a:lnTo>
                  <a:pt x="1071" y="156"/>
                </a:lnTo>
                <a:lnTo>
                  <a:pt x="1078" y="154"/>
                </a:lnTo>
                <a:lnTo>
                  <a:pt x="1084" y="150"/>
                </a:lnTo>
                <a:lnTo>
                  <a:pt x="1090" y="140"/>
                </a:lnTo>
                <a:lnTo>
                  <a:pt x="1094" y="129"/>
                </a:lnTo>
                <a:close/>
                <a:moveTo>
                  <a:pt x="1096" y="81"/>
                </a:moveTo>
                <a:lnTo>
                  <a:pt x="1096" y="71"/>
                </a:lnTo>
                <a:lnTo>
                  <a:pt x="1094" y="62"/>
                </a:lnTo>
                <a:lnTo>
                  <a:pt x="1092" y="54"/>
                </a:lnTo>
                <a:lnTo>
                  <a:pt x="1088" y="48"/>
                </a:lnTo>
                <a:lnTo>
                  <a:pt x="1084" y="44"/>
                </a:lnTo>
                <a:lnTo>
                  <a:pt x="1078" y="41"/>
                </a:lnTo>
                <a:lnTo>
                  <a:pt x="1073" y="39"/>
                </a:lnTo>
                <a:lnTo>
                  <a:pt x="1069" y="39"/>
                </a:lnTo>
                <a:lnTo>
                  <a:pt x="1063" y="39"/>
                </a:lnTo>
                <a:lnTo>
                  <a:pt x="1057" y="41"/>
                </a:lnTo>
                <a:lnTo>
                  <a:pt x="1052" y="44"/>
                </a:lnTo>
                <a:lnTo>
                  <a:pt x="1048" y="50"/>
                </a:lnTo>
                <a:lnTo>
                  <a:pt x="1044" y="56"/>
                </a:lnTo>
                <a:lnTo>
                  <a:pt x="1042" y="64"/>
                </a:lnTo>
                <a:lnTo>
                  <a:pt x="1040" y="71"/>
                </a:lnTo>
                <a:lnTo>
                  <a:pt x="1040" y="81"/>
                </a:lnTo>
                <a:lnTo>
                  <a:pt x="1096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8" name="Rectangle 81"/>
          <p:cNvSpPr>
            <a:spLocks noChangeArrowheads="1"/>
          </p:cNvSpPr>
          <p:nvPr/>
        </p:nvSpPr>
        <p:spPr bwMode="auto">
          <a:xfrm>
            <a:off x="365125" y="6565900"/>
            <a:ext cx="1897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Arial Narrow" pitchFamily="34" charset="0"/>
              </a:rPr>
              <a:t>Агрохимцентр “Ставропольский”</a:t>
            </a:r>
            <a:endParaRPr lang="ru-RU" altLang="ru-RU" sz="1800">
              <a:latin typeface="Arial"/>
            </a:endParaRPr>
          </a:p>
        </p:txBody>
      </p:sp>
      <p:sp>
        <p:nvSpPr>
          <p:cNvPr id="32789" name="Freeform 82"/>
          <p:cNvSpPr/>
          <p:nvPr/>
        </p:nvSpPr>
        <p:spPr bwMode="auto">
          <a:xfrm>
            <a:off x="61913" y="6589713"/>
            <a:ext cx="273050" cy="123825"/>
          </a:xfrm>
          <a:custGeom>
            <a:gdLst>
              <a:gd name="T0" fmla="*/ 0 w 172"/>
              <a:gd name="T1" fmla="*/ 0 h 78"/>
              <a:gd name="T2" fmla="*/ 2147483647 w 172"/>
              <a:gd name="T3" fmla="*/ 0 h 78"/>
              <a:gd name="T4" fmla="*/ 2147483647 w 172"/>
              <a:gd name="T5" fmla="*/ 0 h 78"/>
              <a:gd name="T6" fmla="*/ 2147483647 w 172"/>
              <a:gd name="T7" fmla="*/ 0 h 78"/>
              <a:gd name="T8" fmla="*/ 2147483647 w 172"/>
              <a:gd name="T9" fmla="*/ 0 h 78"/>
              <a:gd name="T10" fmla="*/ 2147483647 w 172"/>
              <a:gd name="T11" fmla="*/ 2147483647 h 78"/>
              <a:gd name="T12" fmla="*/ 2147483647 w 172"/>
              <a:gd name="T13" fmla="*/ 2147483647 h 78"/>
              <a:gd name="T14" fmla="*/ 2147483647 w 172"/>
              <a:gd name="T15" fmla="*/ 2147483647 h 78"/>
              <a:gd name="T16" fmla="*/ 2147483647 w 172"/>
              <a:gd name="T17" fmla="*/ 2147483647 h 78"/>
              <a:gd name="T18" fmla="*/ 2147483647 w 172"/>
              <a:gd name="T19" fmla="*/ 2147483647 h 78"/>
              <a:gd name="T20" fmla="*/ 2147483647 w 172"/>
              <a:gd name="T21" fmla="*/ 2147483647 h 78"/>
              <a:gd name="T22" fmla="*/ 2147483647 w 172"/>
              <a:gd name="T23" fmla="*/ 2147483647 h 78"/>
              <a:gd name="T24" fmla="*/ 2147483647 w 172"/>
              <a:gd name="T25" fmla="*/ 2147483647 h 78"/>
              <a:gd name="T26" fmla="*/ 2147483647 w 172"/>
              <a:gd name="T27" fmla="*/ 2147483647 h 78"/>
              <a:gd name="T28" fmla="*/ 2147483647 w 172"/>
              <a:gd name="T29" fmla="*/ 2147483647 h 78"/>
              <a:gd name="T30" fmla="*/ 2147483647 w 172"/>
              <a:gd name="T31" fmla="*/ 2147483647 h 78"/>
              <a:gd name="T32" fmla="*/ 2147483647 w 172"/>
              <a:gd name="T33" fmla="*/ 2147483647 h 78"/>
              <a:gd name="T34" fmla="*/ 2147483647 w 172"/>
              <a:gd name="T35" fmla="*/ 2147483647 h 78"/>
              <a:gd name="T36" fmla="*/ 2147483647 w 172"/>
              <a:gd name="T37" fmla="*/ 2147483647 h 78"/>
              <a:gd name="T38" fmla="*/ 2147483647 w 172"/>
              <a:gd name="T39" fmla="*/ 2147483647 h 78"/>
              <a:gd name="T40" fmla="*/ 0 w 172"/>
              <a:gd name="T41" fmla="*/ 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2"/>
              <a:gd name="T64" fmla="*/ 0 h 78"/>
              <a:gd name="T65" fmla="*/ 172 w 172"/>
              <a:gd name="T66" fmla="*/ 78 h 78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2" h="78">
                <a:moveTo>
                  <a:pt x="0" y="0"/>
                </a:moveTo>
                <a:lnTo>
                  <a:pt x="44" y="0"/>
                </a:lnTo>
                <a:lnTo>
                  <a:pt x="86" y="0"/>
                </a:lnTo>
                <a:lnTo>
                  <a:pt x="130" y="0"/>
                </a:lnTo>
                <a:lnTo>
                  <a:pt x="172" y="0"/>
                </a:lnTo>
                <a:lnTo>
                  <a:pt x="170" y="17"/>
                </a:lnTo>
                <a:lnTo>
                  <a:pt x="165" y="32"/>
                </a:lnTo>
                <a:lnTo>
                  <a:pt x="157" y="44"/>
                </a:lnTo>
                <a:lnTo>
                  <a:pt x="147" y="55"/>
                </a:lnTo>
                <a:lnTo>
                  <a:pt x="136" y="65"/>
                </a:lnTo>
                <a:lnTo>
                  <a:pt x="120" y="71"/>
                </a:lnTo>
                <a:lnTo>
                  <a:pt x="103" y="76"/>
                </a:lnTo>
                <a:lnTo>
                  <a:pt x="82" y="78"/>
                </a:lnTo>
                <a:lnTo>
                  <a:pt x="65" y="75"/>
                </a:lnTo>
                <a:lnTo>
                  <a:pt x="48" y="71"/>
                </a:lnTo>
                <a:lnTo>
                  <a:pt x="34" y="63"/>
                </a:lnTo>
                <a:lnTo>
                  <a:pt x="23" y="55"/>
                </a:lnTo>
                <a:lnTo>
                  <a:pt x="13" y="44"/>
                </a:lnTo>
                <a:lnTo>
                  <a:pt x="7" y="32"/>
                </a:lnTo>
                <a:lnTo>
                  <a:pt x="2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9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0" name="Freeform 83"/>
          <p:cNvSpPr/>
          <p:nvPr/>
        </p:nvSpPr>
        <p:spPr bwMode="auto">
          <a:xfrm>
            <a:off x="61913" y="6589713"/>
            <a:ext cx="273050" cy="123825"/>
          </a:xfrm>
          <a:custGeom>
            <a:gdLst>
              <a:gd name="T0" fmla="*/ 0 w 172"/>
              <a:gd name="T1" fmla="*/ 0 h 78"/>
              <a:gd name="T2" fmla="*/ 2147483647 w 172"/>
              <a:gd name="T3" fmla="*/ 0 h 78"/>
              <a:gd name="T4" fmla="*/ 2147483647 w 172"/>
              <a:gd name="T5" fmla="*/ 0 h 78"/>
              <a:gd name="T6" fmla="*/ 2147483647 w 172"/>
              <a:gd name="T7" fmla="*/ 0 h 78"/>
              <a:gd name="T8" fmla="*/ 2147483647 w 172"/>
              <a:gd name="T9" fmla="*/ 0 h 78"/>
              <a:gd name="T10" fmla="*/ 2147483647 w 172"/>
              <a:gd name="T11" fmla="*/ 2147483647 h 78"/>
              <a:gd name="T12" fmla="*/ 2147483647 w 172"/>
              <a:gd name="T13" fmla="*/ 2147483647 h 78"/>
              <a:gd name="T14" fmla="*/ 2147483647 w 172"/>
              <a:gd name="T15" fmla="*/ 2147483647 h 78"/>
              <a:gd name="T16" fmla="*/ 2147483647 w 172"/>
              <a:gd name="T17" fmla="*/ 2147483647 h 78"/>
              <a:gd name="T18" fmla="*/ 2147483647 w 172"/>
              <a:gd name="T19" fmla="*/ 2147483647 h 78"/>
              <a:gd name="T20" fmla="*/ 2147483647 w 172"/>
              <a:gd name="T21" fmla="*/ 2147483647 h 78"/>
              <a:gd name="T22" fmla="*/ 2147483647 w 172"/>
              <a:gd name="T23" fmla="*/ 2147483647 h 78"/>
              <a:gd name="T24" fmla="*/ 2147483647 w 172"/>
              <a:gd name="T25" fmla="*/ 2147483647 h 78"/>
              <a:gd name="T26" fmla="*/ 2147483647 w 172"/>
              <a:gd name="T27" fmla="*/ 2147483647 h 78"/>
              <a:gd name="T28" fmla="*/ 2147483647 w 172"/>
              <a:gd name="T29" fmla="*/ 2147483647 h 78"/>
              <a:gd name="T30" fmla="*/ 2147483647 w 172"/>
              <a:gd name="T31" fmla="*/ 2147483647 h 78"/>
              <a:gd name="T32" fmla="*/ 2147483647 w 172"/>
              <a:gd name="T33" fmla="*/ 2147483647 h 78"/>
              <a:gd name="T34" fmla="*/ 2147483647 w 172"/>
              <a:gd name="T35" fmla="*/ 2147483647 h 78"/>
              <a:gd name="T36" fmla="*/ 2147483647 w 172"/>
              <a:gd name="T37" fmla="*/ 2147483647 h 78"/>
              <a:gd name="T38" fmla="*/ 2147483647 w 172"/>
              <a:gd name="T39" fmla="*/ 2147483647 h 78"/>
              <a:gd name="T40" fmla="*/ 0 w 172"/>
              <a:gd name="T41" fmla="*/ 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2"/>
              <a:gd name="T64" fmla="*/ 0 h 78"/>
              <a:gd name="T65" fmla="*/ 172 w 172"/>
              <a:gd name="T66" fmla="*/ 78 h 78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2" h="78">
                <a:moveTo>
                  <a:pt x="0" y="0"/>
                </a:moveTo>
                <a:lnTo>
                  <a:pt x="44" y="0"/>
                </a:lnTo>
                <a:lnTo>
                  <a:pt x="86" y="0"/>
                </a:lnTo>
                <a:lnTo>
                  <a:pt x="130" y="0"/>
                </a:lnTo>
                <a:lnTo>
                  <a:pt x="172" y="0"/>
                </a:lnTo>
                <a:lnTo>
                  <a:pt x="170" y="17"/>
                </a:lnTo>
                <a:lnTo>
                  <a:pt x="165" y="32"/>
                </a:lnTo>
                <a:lnTo>
                  <a:pt x="157" y="44"/>
                </a:lnTo>
                <a:lnTo>
                  <a:pt x="147" y="55"/>
                </a:lnTo>
                <a:lnTo>
                  <a:pt x="136" y="65"/>
                </a:lnTo>
                <a:lnTo>
                  <a:pt x="120" y="71"/>
                </a:lnTo>
                <a:lnTo>
                  <a:pt x="103" y="76"/>
                </a:lnTo>
                <a:lnTo>
                  <a:pt x="82" y="78"/>
                </a:lnTo>
                <a:lnTo>
                  <a:pt x="65" y="75"/>
                </a:lnTo>
                <a:lnTo>
                  <a:pt x="48" y="71"/>
                </a:lnTo>
                <a:lnTo>
                  <a:pt x="34" y="63"/>
                </a:lnTo>
                <a:lnTo>
                  <a:pt x="23" y="55"/>
                </a:lnTo>
                <a:lnTo>
                  <a:pt x="13" y="44"/>
                </a:lnTo>
                <a:lnTo>
                  <a:pt x="7" y="32"/>
                </a:lnTo>
                <a:lnTo>
                  <a:pt x="2" y="1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1" name="Freeform 84"/>
          <p:cNvSpPr/>
          <p:nvPr/>
        </p:nvSpPr>
        <p:spPr bwMode="auto">
          <a:xfrm>
            <a:off x="65088" y="6391275"/>
            <a:ext cx="273050" cy="322263"/>
          </a:xfrm>
          <a:custGeom>
            <a:gdLst>
              <a:gd name="T0" fmla="*/ 2147483647 w 172"/>
              <a:gd name="T1" fmla="*/ 0 h 203"/>
              <a:gd name="T2" fmla="*/ 2147483647 w 172"/>
              <a:gd name="T3" fmla="*/ 2147483647 h 203"/>
              <a:gd name="T4" fmla="*/ 2147483647 w 172"/>
              <a:gd name="T5" fmla="*/ 2147483647 h 203"/>
              <a:gd name="T6" fmla="*/ 2147483647 w 172"/>
              <a:gd name="T7" fmla="*/ 2147483647 h 203"/>
              <a:gd name="T8" fmla="*/ 2147483647 w 172"/>
              <a:gd name="T9" fmla="*/ 2147483647 h 203"/>
              <a:gd name="T10" fmla="*/ 2147483647 w 172"/>
              <a:gd name="T11" fmla="*/ 2147483647 h 203"/>
              <a:gd name="T12" fmla="*/ 2147483647 w 172"/>
              <a:gd name="T13" fmla="*/ 2147483647 h 203"/>
              <a:gd name="T14" fmla="*/ 2147483647 w 172"/>
              <a:gd name="T15" fmla="*/ 2147483647 h 203"/>
              <a:gd name="T16" fmla="*/ 2147483647 w 172"/>
              <a:gd name="T17" fmla="*/ 2147483647 h 203"/>
              <a:gd name="T18" fmla="*/ 2147483647 w 172"/>
              <a:gd name="T19" fmla="*/ 2147483647 h 203"/>
              <a:gd name="T20" fmla="*/ 2147483647 w 172"/>
              <a:gd name="T21" fmla="*/ 2147483647 h 203"/>
              <a:gd name="T22" fmla="*/ 2147483647 w 172"/>
              <a:gd name="T23" fmla="*/ 2147483647 h 203"/>
              <a:gd name="T24" fmla="*/ 2147483647 w 172"/>
              <a:gd name="T25" fmla="*/ 2147483647 h 203"/>
              <a:gd name="T26" fmla="*/ 2147483647 w 172"/>
              <a:gd name="T27" fmla="*/ 2147483647 h 203"/>
              <a:gd name="T28" fmla="*/ 2147483647 w 172"/>
              <a:gd name="T29" fmla="*/ 2147483647 h 203"/>
              <a:gd name="T30" fmla="*/ 2147483647 w 172"/>
              <a:gd name="T31" fmla="*/ 2147483647 h 203"/>
              <a:gd name="T32" fmla="*/ 2147483647 w 172"/>
              <a:gd name="T33" fmla="*/ 2147483647 h 203"/>
              <a:gd name="T34" fmla="*/ 2147483647 w 172"/>
              <a:gd name="T35" fmla="*/ 2147483647 h 203"/>
              <a:gd name="T36" fmla="*/ 2147483647 w 172"/>
              <a:gd name="T37" fmla="*/ 2147483647 h 203"/>
              <a:gd name="T38" fmla="*/ 2147483647 w 172"/>
              <a:gd name="T39" fmla="*/ 2147483647 h 203"/>
              <a:gd name="T40" fmla="*/ 2147483647 w 172"/>
              <a:gd name="T41" fmla="*/ 2147483647 h 203"/>
              <a:gd name="T42" fmla="*/ 2147483647 w 172"/>
              <a:gd name="T43" fmla="*/ 2147483647 h 203"/>
              <a:gd name="T44" fmla="*/ 2147483647 w 172"/>
              <a:gd name="T45" fmla="*/ 2147483647 h 203"/>
              <a:gd name="T46" fmla="*/ 2147483647 w 172"/>
              <a:gd name="T47" fmla="*/ 2147483647 h 203"/>
              <a:gd name="T48" fmla="*/ 2147483647 w 172"/>
              <a:gd name="T49" fmla="*/ 2147483647 h 203"/>
              <a:gd name="T50" fmla="*/ 2147483647 w 172"/>
              <a:gd name="T51" fmla="*/ 2147483647 h 203"/>
              <a:gd name="T52" fmla="*/ 2147483647 w 172"/>
              <a:gd name="T53" fmla="*/ 2147483647 h 203"/>
              <a:gd name="T54" fmla="*/ 2147483647 w 172"/>
              <a:gd name="T55" fmla="*/ 2147483647 h 203"/>
              <a:gd name="T56" fmla="*/ 2147483647 w 172"/>
              <a:gd name="T57" fmla="*/ 2147483647 h 203"/>
              <a:gd name="T58" fmla="*/ 2147483647 w 172"/>
              <a:gd name="T59" fmla="*/ 2147483647 h 203"/>
              <a:gd name="T60" fmla="*/ 2147483647 w 172"/>
              <a:gd name="T61" fmla="*/ 2147483647 h 203"/>
              <a:gd name="T62" fmla="*/ 0 w 172"/>
              <a:gd name="T63" fmla="*/ 2147483647 h 203"/>
              <a:gd name="T64" fmla="*/ 0 w 172"/>
              <a:gd name="T65" fmla="*/ 2147483647 h 203"/>
              <a:gd name="T66" fmla="*/ 0 w 172"/>
              <a:gd name="T67" fmla="*/ 2147483647 h 203"/>
              <a:gd name="T68" fmla="*/ 2147483647 w 172"/>
              <a:gd name="T69" fmla="*/ 2147483647 h 203"/>
              <a:gd name="T70" fmla="*/ 2147483647 w 172"/>
              <a:gd name="T71" fmla="*/ 2147483647 h 203"/>
              <a:gd name="T72" fmla="*/ 2147483647 w 172"/>
              <a:gd name="T73" fmla="*/ 2147483647 h 203"/>
              <a:gd name="T74" fmla="*/ 2147483647 w 172"/>
              <a:gd name="T75" fmla="*/ 2147483647 h 203"/>
              <a:gd name="T76" fmla="*/ 2147483647 w 172"/>
              <a:gd name="T77" fmla="*/ 2147483647 h 203"/>
              <a:gd name="T78" fmla="*/ 2147483647 w 172"/>
              <a:gd name="T79" fmla="*/ 2147483647 h 203"/>
              <a:gd name="T80" fmla="*/ 2147483647 w 172"/>
              <a:gd name="T81" fmla="*/ 2147483647 h 203"/>
              <a:gd name="T82" fmla="*/ 2147483647 w 172"/>
              <a:gd name="T83" fmla="*/ 2147483647 h 203"/>
              <a:gd name="T84" fmla="*/ 2147483647 w 172"/>
              <a:gd name="T85" fmla="*/ 2147483647 h 203"/>
              <a:gd name="T86" fmla="*/ 2147483647 w 172"/>
              <a:gd name="T87" fmla="*/ 2147483647 h 203"/>
              <a:gd name="T88" fmla="*/ 2147483647 w 172"/>
              <a:gd name="T89" fmla="*/ 0 h 2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2"/>
              <a:gd name="T136" fmla="*/ 0 h 203"/>
              <a:gd name="T137" fmla="*/ 172 w 172"/>
              <a:gd name="T138" fmla="*/ 203 h 203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2" h="203">
                <a:moveTo>
                  <a:pt x="172" y="0"/>
                </a:moveTo>
                <a:lnTo>
                  <a:pt x="172" y="10"/>
                </a:lnTo>
                <a:lnTo>
                  <a:pt x="172" y="21"/>
                </a:lnTo>
                <a:lnTo>
                  <a:pt x="151" y="31"/>
                </a:lnTo>
                <a:lnTo>
                  <a:pt x="132" y="40"/>
                </a:lnTo>
                <a:lnTo>
                  <a:pt x="111" y="52"/>
                </a:lnTo>
                <a:lnTo>
                  <a:pt x="90" y="61"/>
                </a:lnTo>
                <a:lnTo>
                  <a:pt x="107" y="67"/>
                </a:lnTo>
                <a:lnTo>
                  <a:pt x="122" y="75"/>
                </a:lnTo>
                <a:lnTo>
                  <a:pt x="136" y="82"/>
                </a:lnTo>
                <a:lnTo>
                  <a:pt x="147" y="90"/>
                </a:lnTo>
                <a:lnTo>
                  <a:pt x="157" y="100"/>
                </a:lnTo>
                <a:lnTo>
                  <a:pt x="163" y="107"/>
                </a:lnTo>
                <a:lnTo>
                  <a:pt x="168" y="117"/>
                </a:lnTo>
                <a:lnTo>
                  <a:pt x="170" y="129"/>
                </a:lnTo>
                <a:lnTo>
                  <a:pt x="170" y="136"/>
                </a:lnTo>
                <a:lnTo>
                  <a:pt x="168" y="144"/>
                </a:lnTo>
                <a:lnTo>
                  <a:pt x="166" y="152"/>
                </a:lnTo>
                <a:lnTo>
                  <a:pt x="163" y="159"/>
                </a:lnTo>
                <a:lnTo>
                  <a:pt x="153" y="173"/>
                </a:lnTo>
                <a:lnTo>
                  <a:pt x="141" y="184"/>
                </a:lnTo>
                <a:lnTo>
                  <a:pt x="126" y="194"/>
                </a:lnTo>
                <a:lnTo>
                  <a:pt x="111" y="200"/>
                </a:lnTo>
                <a:lnTo>
                  <a:pt x="92" y="203"/>
                </a:lnTo>
                <a:lnTo>
                  <a:pt x="72" y="203"/>
                </a:lnTo>
                <a:lnTo>
                  <a:pt x="55" y="200"/>
                </a:lnTo>
                <a:lnTo>
                  <a:pt x="40" y="194"/>
                </a:lnTo>
                <a:lnTo>
                  <a:pt x="26" y="184"/>
                </a:lnTo>
                <a:lnTo>
                  <a:pt x="17" y="175"/>
                </a:lnTo>
                <a:lnTo>
                  <a:pt x="9" y="163"/>
                </a:lnTo>
                <a:lnTo>
                  <a:pt x="3" y="152"/>
                </a:lnTo>
                <a:lnTo>
                  <a:pt x="0" y="138"/>
                </a:lnTo>
                <a:lnTo>
                  <a:pt x="0" y="127"/>
                </a:lnTo>
                <a:lnTo>
                  <a:pt x="0" y="111"/>
                </a:lnTo>
                <a:lnTo>
                  <a:pt x="3" y="96"/>
                </a:lnTo>
                <a:lnTo>
                  <a:pt x="11" y="82"/>
                </a:lnTo>
                <a:lnTo>
                  <a:pt x="21" y="69"/>
                </a:lnTo>
                <a:lnTo>
                  <a:pt x="30" y="59"/>
                </a:lnTo>
                <a:lnTo>
                  <a:pt x="44" y="48"/>
                </a:lnTo>
                <a:lnTo>
                  <a:pt x="59" y="40"/>
                </a:lnTo>
                <a:lnTo>
                  <a:pt x="76" y="33"/>
                </a:lnTo>
                <a:lnTo>
                  <a:pt x="99" y="23"/>
                </a:lnTo>
                <a:lnTo>
                  <a:pt x="124" y="15"/>
                </a:lnTo>
                <a:lnTo>
                  <a:pt x="147" y="8"/>
                </a:lnTo>
                <a:lnTo>
                  <a:pt x="172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2" name="Freeform 85"/>
          <p:cNvSpPr/>
          <p:nvPr/>
        </p:nvSpPr>
        <p:spPr bwMode="auto">
          <a:xfrm>
            <a:off x="165100" y="6308725"/>
            <a:ext cx="14288" cy="33338"/>
          </a:xfrm>
          <a:custGeom>
            <a:gdLst>
              <a:gd name="T0" fmla="*/ 2147483647 w 9"/>
              <a:gd name="T1" fmla="*/ 0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2147483647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2147483647 w 9"/>
              <a:gd name="T23" fmla="*/ 2147483647 h 21"/>
              <a:gd name="T24" fmla="*/ 0 w 9"/>
              <a:gd name="T25" fmla="*/ 2147483647 h 21"/>
              <a:gd name="T26" fmla="*/ 2147483647 w 9"/>
              <a:gd name="T27" fmla="*/ 2147483647 h 21"/>
              <a:gd name="T28" fmla="*/ 2147483647 w 9"/>
              <a:gd name="T29" fmla="*/ 2147483647 h 21"/>
              <a:gd name="T30" fmla="*/ 2147483647 w 9"/>
              <a:gd name="T31" fmla="*/ 2147483647 h 21"/>
              <a:gd name="T32" fmla="*/ 2147483647 w 9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21"/>
              <a:gd name="T53" fmla="*/ 9 w 9"/>
              <a:gd name="T54" fmla="*/ 21 h 21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21">
                <a:moveTo>
                  <a:pt x="6" y="0"/>
                </a:moveTo>
                <a:lnTo>
                  <a:pt x="6" y="2"/>
                </a:lnTo>
                <a:lnTo>
                  <a:pt x="6" y="4"/>
                </a:lnTo>
                <a:lnTo>
                  <a:pt x="9" y="8"/>
                </a:lnTo>
                <a:lnTo>
                  <a:pt x="9" y="10"/>
                </a:lnTo>
                <a:lnTo>
                  <a:pt x="9" y="14"/>
                </a:lnTo>
                <a:lnTo>
                  <a:pt x="9" y="17"/>
                </a:lnTo>
                <a:lnTo>
                  <a:pt x="7" y="19"/>
                </a:lnTo>
                <a:lnTo>
                  <a:pt x="6" y="21"/>
                </a:lnTo>
                <a:lnTo>
                  <a:pt x="6" y="19"/>
                </a:lnTo>
                <a:lnTo>
                  <a:pt x="4" y="15"/>
                </a:lnTo>
                <a:lnTo>
                  <a:pt x="2" y="14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3" name="Freeform 86"/>
          <p:cNvSpPr/>
          <p:nvPr/>
        </p:nvSpPr>
        <p:spPr bwMode="auto">
          <a:xfrm>
            <a:off x="165100" y="6308725"/>
            <a:ext cx="14288" cy="33338"/>
          </a:xfrm>
          <a:custGeom>
            <a:gdLst>
              <a:gd name="T0" fmla="*/ 2147483647 w 9"/>
              <a:gd name="T1" fmla="*/ 0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2147483647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2147483647 w 9"/>
              <a:gd name="T23" fmla="*/ 2147483647 h 21"/>
              <a:gd name="T24" fmla="*/ 0 w 9"/>
              <a:gd name="T25" fmla="*/ 2147483647 h 21"/>
              <a:gd name="T26" fmla="*/ 2147483647 w 9"/>
              <a:gd name="T27" fmla="*/ 2147483647 h 21"/>
              <a:gd name="T28" fmla="*/ 2147483647 w 9"/>
              <a:gd name="T29" fmla="*/ 2147483647 h 21"/>
              <a:gd name="T30" fmla="*/ 2147483647 w 9"/>
              <a:gd name="T31" fmla="*/ 2147483647 h 21"/>
              <a:gd name="T32" fmla="*/ 2147483647 w 9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21"/>
              <a:gd name="T53" fmla="*/ 9 w 9"/>
              <a:gd name="T54" fmla="*/ 21 h 21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21">
                <a:moveTo>
                  <a:pt x="6" y="0"/>
                </a:moveTo>
                <a:lnTo>
                  <a:pt x="6" y="2"/>
                </a:lnTo>
                <a:lnTo>
                  <a:pt x="6" y="4"/>
                </a:lnTo>
                <a:lnTo>
                  <a:pt x="9" y="8"/>
                </a:lnTo>
                <a:lnTo>
                  <a:pt x="9" y="10"/>
                </a:lnTo>
                <a:lnTo>
                  <a:pt x="9" y="14"/>
                </a:lnTo>
                <a:lnTo>
                  <a:pt x="9" y="17"/>
                </a:lnTo>
                <a:lnTo>
                  <a:pt x="7" y="19"/>
                </a:lnTo>
                <a:lnTo>
                  <a:pt x="6" y="21"/>
                </a:lnTo>
                <a:lnTo>
                  <a:pt x="6" y="19"/>
                </a:lnTo>
                <a:lnTo>
                  <a:pt x="4" y="15"/>
                </a:lnTo>
                <a:lnTo>
                  <a:pt x="2" y="14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4" name="Rectangle 87"/>
          <p:cNvSpPr>
            <a:spLocks noChangeArrowheads="1"/>
          </p:cNvSpPr>
          <p:nvPr/>
        </p:nvSpPr>
        <p:spPr bwMode="auto">
          <a:xfrm>
            <a:off x="171450" y="6348413"/>
            <a:ext cx="4763" cy="401637"/>
          </a:xfrm>
          <a:prstGeom prst="rect">
            <a:avLst/>
          </a:pr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/>
            </a:endParaRPr>
          </a:p>
        </p:txBody>
      </p:sp>
      <p:sp>
        <p:nvSpPr>
          <p:cNvPr id="32795" name="Rectangle 88"/>
          <p:cNvSpPr>
            <a:spLocks noChangeArrowheads="1"/>
          </p:cNvSpPr>
          <p:nvPr/>
        </p:nvSpPr>
        <p:spPr bwMode="auto">
          <a:xfrm>
            <a:off x="171450" y="6348413"/>
            <a:ext cx="4763" cy="401637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/>
            </a:endParaRPr>
          </a:p>
        </p:txBody>
      </p:sp>
      <p:sp>
        <p:nvSpPr>
          <p:cNvPr id="32796" name="Freeform 89"/>
          <p:cNvSpPr>
            <a:spLocks noEditPoints="1"/>
          </p:cNvSpPr>
          <p:nvPr/>
        </p:nvSpPr>
        <p:spPr bwMode="auto">
          <a:xfrm>
            <a:off x="115888" y="6321425"/>
            <a:ext cx="52387" cy="358775"/>
          </a:xfrm>
          <a:custGeom>
            <a:gdLst>
              <a:gd name="T0" fmla="*/ 2147483647 w 33"/>
              <a:gd name="T1" fmla="*/ 2147483647 h 226"/>
              <a:gd name="T2" fmla="*/ 2147483647 w 33"/>
              <a:gd name="T3" fmla="*/ 2147483647 h 226"/>
              <a:gd name="T4" fmla="*/ 2147483647 w 33"/>
              <a:gd name="T5" fmla="*/ 2147483647 h 226"/>
              <a:gd name="T6" fmla="*/ 2147483647 w 33"/>
              <a:gd name="T7" fmla="*/ 2147483647 h 226"/>
              <a:gd name="T8" fmla="*/ 2147483647 w 33"/>
              <a:gd name="T9" fmla="*/ 2147483647 h 226"/>
              <a:gd name="T10" fmla="*/ 2147483647 w 33"/>
              <a:gd name="T11" fmla="*/ 2147483647 h 226"/>
              <a:gd name="T12" fmla="*/ 2147483647 w 33"/>
              <a:gd name="T13" fmla="*/ 2147483647 h 226"/>
              <a:gd name="T14" fmla="*/ 2147483647 w 33"/>
              <a:gd name="T15" fmla="*/ 2147483647 h 226"/>
              <a:gd name="T16" fmla="*/ 2147483647 w 33"/>
              <a:gd name="T17" fmla="*/ 2147483647 h 226"/>
              <a:gd name="T18" fmla="*/ 2147483647 w 33"/>
              <a:gd name="T19" fmla="*/ 2147483647 h 226"/>
              <a:gd name="T20" fmla="*/ 2147483647 w 33"/>
              <a:gd name="T21" fmla="*/ 2147483647 h 226"/>
              <a:gd name="T22" fmla="*/ 2147483647 w 33"/>
              <a:gd name="T23" fmla="*/ 2147483647 h 226"/>
              <a:gd name="T24" fmla="*/ 2147483647 w 33"/>
              <a:gd name="T25" fmla="*/ 2147483647 h 226"/>
              <a:gd name="T26" fmla="*/ 2147483647 w 33"/>
              <a:gd name="T27" fmla="*/ 2147483647 h 226"/>
              <a:gd name="T28" fmla="*/ 2147483647 w 33"/>
              <a:gd name="T29" fmla="*/ 2147483647 h 226"/>
              <a:gd name="T30" fmla="*/ 2147483647 w 33"/>
              <a:gd name="T31" fmla="*/ 2147483647 h 226"/>
              <a:gd name="T32" fmla="*/ 2147483647 w 33"/>
              <a:gd name="T33" fmla="*/ 2147483647 h 226"/>
              <a:gd name="T34" fmla="*/ 2147483647 w 33"/>
              <a:gd name="T35" fmla="*/ 2147483647 h 226"/>
              <a:gd name="T36" fmla="*/ 2147483647 w 33"/>
              <a:gd name="T37" fmla="*/ 2147483647 h 226"/>
              <a:gd name="T38" fmla="*/ 2147483647 w 33"/>
              <a:gd name="T39" fmla="*/ 2147483647 h 226"/>
              <a:gd name="T40" fmla="*/ 2147483647 w 33"/>
              <a:gd name="T41" fmla="*/ 2147483647 h 226"/>
              <a:gd name="T42" fmla="*/ 2147483647 w 33"/>
              <a:gd name="T43" fmla="*/ 2147483647 h 226"/>
              <a:gd name="T44" fmla="*/ 2147483647 w 33"/>
              <a:gd name="T45" fmla="*/ 2147483647 h 226"/>
              <a:gd name="T46" fmla="*/ 2147483647 w 33"/>
              <a:gd name="T47" fmla="*/ 2147483647 h 226"/>
              <a:gd name="T48" fmla="*/ 2147483647 w 33"/>
              <a:gd name="T49" fmla="*/ 2147483647 h 226"/>
              <a:gd name="T50" fmla="*/ 2147483647 w 33"/>
              <a:gd name="T51" fmla="*/ 2147483647 h 226"/>
              <a:gd name="T52" fmla="*/ 2147483647 w 33"/>
              <a:gd name="T53" fmla="*/ 2147483647 h 226"/>
              <a:gd name="T54" fmla="*/ 2147483647 w 33"/>
              <a:gd name="T55" fmla="*/ 2147483647 h 226"/>
              <a:gd name="T56" fmla="*/ 2147483647 w 33"/>
              <a:gd name="T57" fmla="*/ 2147483647 h 226"/>
              <a:gd name="T58" fmla="*/ 2147483647 w 33"/>
              <a:gd name="T59" fmla="*/ 2147483647 h 226"/>
              <a:gd name="T60" fmla="*/ 2147483647 w 33"/>
              <a:gd name="T61" fmla="*/ 2147483647 h 226"/>
              <a:gd name="T62" fmla="*/ 2147483647 w 33"/>
              <a:gd name="T63" fmla="*/ 2147483647 h 226"/>
              <a:gd name="T64" fmla="*/ 2147483647 w 33"/>
              <a:gd name="T65" fmla="*/ 2147483647 h 226"/>
              <a:gd name="T66" fmla="*/ 2147483647 w 33"/>
              <a:gd name="T67" fmla="*/ 2147483647 h 226"/>
              <a:gd name="T68" fmla="*/ 2147483647 w 33"/>
              <a:gd name="T69" fmla="*/ 2147483647 h 226"/>
              <a:gd name="T70" fmla="*/ 2147483647 w 33"/>
              <a:gd name="T71" fmla="*/ 2147483647 h 226"/>
              <a:gd name="T72" fmla="*/ 2147483647 w 33"/>
              <a:gd name="T73" fmla="*/ 2147483647 h 226"/>
              <a:gd name="T74" fmla="*/ 2147483647 w 33"/>
              <a:gd name="T75" fmla="*/ 2147483647 h 226"/>
              <a:gd name="T76" fmla="*/ 2147483647 w 33"/>
              <a:gd name="T77" fmla="*/ 2147483647 h 226"/>
              <a:gd name="T78" fmla="*/ 2147483647 w 33"/>
              <a:gd name="T79" fmla="*/ 2147483647 h 226"/>
              <a:gd name="T80" fmla="*/ 2147483647 w 33"/>
              <a:gd name="T81" fmla="*/ 2147483647 h 226"/>
              <a:gd name="T82" fmla="*/ 2147483647 w 33"/>
              <a:gd name="T83" fmla="*/ 2147483647 h 226"/>
              <a:gd name="T84" fmla="*/ 2147483647 w 33"/>
              <a:gd name="T85" fmla="*/ 2147483647 h 226"/>
              <a:gd name="T86" fmla="*/ 2147483647 w 33"/>
              <a:gd name="T87" fmla="*/ 2147483647 h 226"/>
              <a:gd name="T88" fmla="*/ 2147483647 w 33"/>
              <a:gd name="T89" fmla="*/ 2147483647 h 226"/>
              <a:gd name="T90" fmla="*/ 2147483647 w 33"/>
              <a:gd name="T91" fmla="*/ 2147483647 h 226"/>
              <a:gd name="T92" fmla="*/ 2147483647 w 33"/>
              <a:gd name="T93" fmla="*/ 2147483647 h 226"/>
              <a:gd name="T94" fmla="*/ 2147483647 w 33"/>
              <a:gd name="T95" fmla="*/ 2147483647 h 226"/>
              <a:gd name="T96" fmla="*/ 2147483647 w 33"/>
              <a:gd name="T97" fmla="*/ 2147483647 h 226"/>
              <a:gd name="T98" fmla="*/ 2147483647 w 33"/>
              <a:gd name="T99" fmla="*/ 2147483647 h 226"/>
              <a:gd name="T100" fmla="*/ 2147483647 w 33"/>
              <a:gd name="T101" fmla="*/ 2147483647 h 226"/>
              <a:gd name="T102" fmla="*/ 2147483647 w 33"/>
              <a:gd name="T103" fmla="*/ 2147483647 h 226"/>
              <a:gd name="T104" fmla="*/ 2147483647 w 33"/>
              <a:gd name="T105" fmla="*/ 2147483647 h 226"/>
              <a:gd name="T106" fmla="*/ 2147483647 w 33"/>
              <a:gd name="T107" fmla="*/ 2147483647 h 226"/>
              <a:gd name="T108" fmla="*/ 2147483647 w 33"/>
              <a:gd name="T109" fmla="*/ 2147483647 h 226"/>
              <a:gd name="T110" fmla="*/ 2147483647 w 33"/>
              <a:gd name="T111" fmla="*/ 2147483647 h 226"/>
              <a:gd name="T112" fmla="*/ 2147483647 w 33"/>
              <a:gd name="T113" fmla="*/ 0 h 226"/>
              <a:gd name="T114" fmla="*/ 2147483647 w 33"/>
              <a:gd name="T115" fmla="*/ 2147483647 h 226"/>
              <a:gd name="T116" fmla="*/ 2147483647 w 33"/>
              <a:gd name="T117" fmla="*/ 2147483647 h 226"/>
              <a:gd name="T118" fmla="*/ 2147483647 w 33"/>
              <a:gd name="T119" fmla="*/ 2147483647 h 226"/>
              <a:gd name="T120" fmla="*/ 2147483647 w 33"/>
              <a:gd name="T121" fmla="*/ 2147483647 h 226"/>
              <a:gd name="T122" fmla="*/ 2147483647 w 33"/>
              <a:gd name="T123" fmla="*/ 2147483647 h 2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"/>
              <a:gd name="T187" fmla="*/ 0 h 226"/>
              <a:gd name="T188" fmla="*/ 33 w 33"/>
              <a:gd name="T189" fmla="*/ 226 h 22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" h="226">
                <a:moveTo>
                  <a:pt x="0" y="194"/>
                </a:moveTo>
                <a:lnTo>
                  <a:pt x="4" y="197"/>
                </a:lnTo>
                <a:lnTo>
                  <a:pt x="10" y="201"/>
                </a:lnTo>
                <a:lnTo>
                  <a:pt x="17" y="201"/>
                </a:lnTo>
                <a:lnTo>
                  <a:pt x="23" y="205"/>
                </a:lnTo>
                <a:lnTo>
                  <a:pt x="29" y="209"/>
                </a:lnTo>
                <a:lnTo>
                  <a:pt x="31" y="217"/>
                </a:lnTo>
                <a:lnTo>
                  <a:pt x="33" y="222"/>
                </a:lnTo>
                <a:lnTo>
                  <a:pt x="31" y="226"/>
                </a:lnTo>
                <a:lnTo>
                  <a:pt x="27" y="224"/>
                </a:lnTo>
                <a:lnTo>
                  <a:pt x="21" y="222"/>
                </a:lnTo>
                <a:lnTo>
                  <a:pt x="14" y="221"/>
                </a:lnTo>
                <a:lnTo>
                  <a:pt x="8" y="217"/>
                </a:lnTo>
                <a:lnTo>
                  <a:pt x="6" y="215"/>
                </a:lnTo>
                <a:lnTo>
                  <a:pt x="4" y="209"/>
                </a:lnTo>
                <a:lnTo>
                  <a:pt x="2" y="201"/>
                </a:lnTo>
                <a:lnTo>
                  <a:pt x="0" y="194"/>
                </a:lnTo>
                <a:close/>
                <a:moveTo>
                  <a:pt x="2" y="169"/>
                </a:moveTo>
                <a:lnTo>
                  <a:pt x="4" y="173"/>
                </a:lnTo>
                <a:lnTo>
                  <a:pt x="10" y="174"/>
                </a:lnTo>
                <a:lnTo>
                  <a:pt x="17" y="176"/>
                </a:lnTo>
                <a:lnTo>
                  <a:pt x="23" y="180"/>
                </a:lnTo>
                <a:lnTo>
                  <a:pt x="29" y="184"/>
                </a:lnTo>
                <a:lnTo>
                  <a:pt x="33" y="192"/>
                </a:lnTo>
                <a:lnTo>
                  <a:pt x="33" y="197"/>
                </a:lnTo>
                <a:lnTo>
                  <a:pt x="33" y="205"/>
                </a:lnTo>
                <a:lnTo>
                  <a:pt x="27" y="201"/>
                </a:lnTo>
                <a:lnTo>
                  <a:pt x="21" y="197"/>
                </a:lnTo>
                <a:lnTo>
                  <a:pt x="15" y="196"/>
                </a:lnTo>
                <a:lnTo>
                  <a:pt x="10" y="192"/>
                </a:lnTo>
                <a:lnTo>
                  <a:pt x="6" y="188"/>
                </a:lnTo>
                <a:lnTo>
                  <a:pt x="4" y="184"/>
                </a:lnTo>
                <a:lnTo>
                  <a:pt x="2" y="176"/>
                </a:lnTo>
                <a:lnTo>
                  <a:pt x="2" y="169"/>
                </a:lnTo>
                <a:close/>
                <a:moveTo>
                  <a:pt x="2" y="144"/>
                </a:moveTo>
                <a:lnTo>
                  <a:pt x="6" y="148"/>
                </a:lnTo>
                <a:lnTo>
                  <a:pt x="10" y="151"/>
                </a:lnTo>
                <a:lnTo>
                  <a:pt x="17" y="153"/>
                </a:lnTo>
                <a:lnTo>
                  <a:pt x="23" y="155"/>
                </a:lnTo>
                <a:lnTo>
                  <a:pt x="29" y="161"/>
                </a:lnTo>
                <a:lnTo>
                  <a:pt x="31" y="167"/>
                </a:lnTo>
                <a:lnTo>
                  <a:pt x="33" y="174"/>
                </a:lnTo>
                <a:lnTo>
                  <a:pt x="33" y="180"/>
                </a:lnTo>
                <a:lnTo>
                  <a:pt x="27" y="176"/>
                </a:lnTo>
                <a:lnTo>
                  <a:pt x="21" y="173"/>
                </a:lnTo>
                <a:lnTo>
                  <a:pt x="15" y="171"/>
                </a:lnTo>
                <a:lnTo>
                  <a:pt x="10" y="167"/>
                </a:lnTo>
                <a:lnTo>
                  <a:pt x="8" y="163"/>
                </a:lnTo>
                <a:lnTo>
                  <a:pt x="6" y="159"/>
                </a:lnTo>
                <a:lnTo>
                  <a:pt x="4" y="151"/>
                </a:lnTo>
                <a:lnTo>
                  <a:pt x="2" y="144"/>
                </a:lnTo>
                <a:close/>
                <a:moveTo>
                  <a:pt x="4" y="123"/>
                </a:moveTo>
                <a:lnTo>
                  <a:pt x="8" y="126"/>
                </a:lnTo>
                <a:lnTo>
                  <a:pt x="12" y="128"/>
                </a:lnTo>
                <a:lnTo>
                  <a:pt x="19" y="128"/>
                </a:lnTo>
                <a:lnTo>
                  <a:pt x="25" y="132"/>
                </a:lnTo>
                <a:lnTo>
                  <a:pt x="29" y="136"/>
                </a:lnTo>
                <a:lnTo>
                  <a:pt x="31" y="142"/>
                </a:lnTo>
                <a:lnTo>
                  <a:pt x="33" y="149"/>
                </a:lnTo>
                <a:lnTo>
                  <a:pt x="33" y="155"/>
                </a:lnTo>
                <a:lnTo>
                  <a:pt x="29" y="151"/>
                </a:lnTo>
                <a:lnTo>
                  <a:pt x="21" y="148"/>
                </a:lnTo>
                <a:lnTo>
                  <a:pt x="15" y="148"/>
                </a:lnTo>
                <a:lnTo>
                  <a:pt x="12" y="144"/>
                </a:lnTo>
                <a:lnTo>
                  <a:pt x="8" y="140"/>
                </a:lnTo>
                <a:lnTo>
                  <a:pt x="6" y="136"/>
                </a:lnTo>
                <a:lnTo>
                  <a:pt x="6" y="128"/>
                </a:lnTo>
                <a:lnTo>
                  <a:pt x="4" y="123"/>
                </a:lnTo>
                <a:close/>
                <a:moveTo>
                  <a:pt x="8" y="103"/>
                </a:moveTo>
                <a:lnTo>
                  <a:pt x="10" y="105"/>
                </a:lnTo>
                <a:lnTo>
                  <a:pt x="14" y="107"/>
                </a:lnTo>
                <a:lnTo>
                  <a:pt x="19" y="109"/>
                </a:lnTo>
                <a:lnTo>
                  <a:pt x="25" y="111"/>
                </a:lnTo>
                <a:lnTo>
                  <a:pt x="29" y="115"/>
                </a:lnTo>
                <a:lnTo>
                  <a:pt x="31" y="121"/>
                </a:lnTo>
                <a:lnTo>
                  <a:pt x="31" y="125"/>
                </a:lnTo>
                <a:lnTo>
                  <a:pt x="31" y="128"/>
                </a:lnTo>
                <a:lnTo>
                  <a:pt x="27" y="126"/>
                </a:lnTo>
                <a:lnTo>
                  <a:pt x="23" y="125"/>
                </a:lnTo>
                <a:lnTo>
                  <a:pt x="17" y="125"/>
                </a:lnTo>
                <a:lnTo>
                  <a:pt x="14" y="121"/>
                </a:lnTo>
                <a:lnTo>
                  <a:pt x="12" y="119"/>
                </a:lnTo>
                <a:lnTo>
                  <a:pt x="10" y="115"/>
                </a:lnTo>
                <a:lnTo>
                  <a:pt x="8" y="109"/>
                </a:lnTo>
                <a:lnTo>
                  <a:pt x="8" y="103"/>
                </a:lnTo>
                <a:close/>
                <a:moveTo>
                  <a:pt x="8" y="84"/>
                </a:moveTo>
                <a:lnTo>
                  <a:pt x="10" y="88"/>
                </a:lnTo>
                <a:lnTo>
                  <a:pt x="14" y="90"/>
                </a:lnTo>
                <a:lnTo>
                  <a:pt x="19" y="90"/>
                </a:lnTo>
                <a:lnTo>
                  <a:pt x="25" y="94"/>
                </a:lnTo>
                <a:lnTo>
                  <a:pt x="29" y="98"/>
                </a:lnTo>
                <a:lnTo>
                  <a:pt x="31" y="102"/>
                </a:lnTo>
                <a:lnTo>
                  <a:pt x="31" y="105"/>
                </a:lnTo>
                <a:lnTo>
                  <a:pt x="31" y="109"/>
                </a:lnTo>
                <a:lnTo>
                  <a:pt x="29" y="107"/>
                </a:lnTo>
                <a:lnTo>
                  <a:pt x="23" y="107"/>
                </a:lnTo>
                <a:lnTo>
                  <a:pt x="19" y="105"/>
                </a:lnTo>
                <a:lnTo>
                  <a:pt x="14" y="102"/>
                </a:lnTo>
                <a:lnTo>
                  <a:pt x="12" y="100"/>
                </a:lnTo>
                <a:lnTo>
                  <a:pt x="10" y="96"/>
                </a:lnTo>
                <a:lnTo>
                  <a:pt x="8" y="90"/>
                </a:lnTo>
                <a:lnTo>
                  <a:pt x="8" y="84"/>
                </a:lnTo>
                <a:close/>
                <a:moveTo>
                  <a:pt x="12" y="69"/>
                </a:moveTo>
                <a:lnTo>
                  <a:pt x="14" y="71"/>
                </a:lnTo>
                <a:lnTo>
                  <a:pt x="17" y="73"/>
                </a:lnTo>
                <a:lnTo>
                  <a:pt x="23" y="75"/>
                </a:lnTo>
                <a:lnTo>
                  <a:pt x="27" y="77"/>
                </a:lnTo>
                <a:lnTo>
                  <a:pt x="31" y="80"/>
                </a:lnTo>
                <a:lnTo>
                  <a:pt x="33" y="84"/>
                </a:lnTo>
                <a:lnTo>
                  <a:pt x="33" y="88"/>
                </a:lnTo>
                <a:lnTo>
                  <a:pt x="33" y="92"/>
                </a:lnTo>
                <a:lnTo>
                  <a:pt x="29" y="90"/>
                </a:lnTo>
                <a:lnTo>
                  <a:pt x="25" y="88"/>
                </a:lnTo>
                <a:lnTo>
                  <a:pt x="21" y="88"/>
                </a:lnTo>
                <a:lnTo>
                  <a:pt x="17" y="84"/>
                </a:lnTo>
                <a:lnTo>
                  <a:pt x="14" y="82"/>
                </a:lnTo>
                <a:lnTo>
                  <a:pt x="14" y="78"/>
                </a:lnTo>
                <a:lnTo>
                  <a:pt x="12" y="75"/>
                </a:lnTo>
                <a:lnTo>
                  <a:pt x="12" y="69"/>
                </a:lnTo>
                <a:close/>
                <a:moveTo>
                  <a:pt x="14" y="55"/>
                </a:moveTo>
                <a:lnTo>
                  <a:pt x="15" y="57"/>
                </a:lnTo>
                <a:lnTo>
                  <a:pt x="19" y="59"/>
                </a:lnTo>
                <a:lnTo>
                  <a:pt x="23" y="59"/>
                </a:lnTo>
                <a:lnTo>
                  <a:pt x="27" y="61"/>
                </a:lnTo>
                <a:lnTo>
                  <a:pt x="31" y="63"/>
                </a:lnTo>
                <a:lnTo>
                  <a:pt x="33" y="67"/>
                </a:lnTo>
                <a:lnTo>
                  <a:pt x="33" y="71"/>
                </a:lnTo>
                <a:lnTo>
                  <a:pt x="33" y="73"/>
                </a:lnTo>
                <a:lnTo>
                  <a:pt x="29" y="71"/>
                </a:lnTo>
                <a:lnTo>
                  <a:pt x="25" y="71"/>
                </a:lnTo>
                <a:lnTo>
                  <a:pt x="21" y="71"/>
                </a:lnTo>
                <a:lnTo>
                  <a:pt x="19" y="69"/>
                </a:lnTo>
                <a:lnTo>
                  <a:pt x="17" y="65"/>
                </a:lnTo>
                <a:lnTo>
                  <a:pt x="15" y="63"/>
                </a:lnTo>
                <a:lnTo>
                  <a:pt x="15" y="59"/>
                </a:lnTo>
                <a:lnTo>
                  <a:pt x="14" y="55"/>
                </a:lnTo>
                <a:close/>
                <a:moveTo>
                  <a:pt x="14" y="38"/>
                </a:moveTo>
                <a:lnTo>
                  <a:pt x="15" y="40"/>
                </a:lnTo>
                <a:lnTo>
                  <a:pt x="17" y="42"/>
                </a:lnTo>
                <a:lnTo>
                  <a:pt x="23" y="44"/>
                </a:lnTo>
                <a:lnTo>
                  <a:pt x="27" y="46"/>
                </a:lnTo>
                <a:lnTo>
                  <a:pt x="29" y="48"/>
                </a:lnTo>
                <a:lnTo>
                  <a:pt x="31" y="52"/>
                </a:lnTo>
                <a:lnTo>
                  <a:pt x="31" y="55"/>
                </a:lnTo>
                <a:lnTo>
                  <a:pt x="31" y="57"/>
                </a:lnTo>
                <a:lnTo>
                  <a:pt x="29" y="55"/>
                </a:lnTo>
                <a:lnTo>
                  <a:pt x="25" y="55"/>
                </a:lnTo>
                <a:lnTo>
                  <a:pt x="21" y="54"/>
                </a:lnTo>
                <a:lnTo>
                  <a:pt x="17" y="52"/>
                </a:lnTo>
                <a:lnTo>
                  <a:pt x="15" y="50"/>
                </a:lnTo>
                <a:lnTo>
                  <a:pt x="15" y="48"/>
                </a:lnTo>
                <a:lnTo>
                  <a:pt x="14" y="44"/>
                </a:lnTo>
                <a:lnTo>
                  <a:pt x="14" y="38"/>
                </a:lnTo>
                <a:close/>
                <a:moveTo>
                  <a:pt x="14" y="17"/>
                </a:moveTo>
                <a:lnTo>
                  <a:pt x="15" y="21"/>
                </a:lnTo>
                <a:lnTo>
                  <a:pt x="19" y="23"/>
                </a:lnTo>
                <a:lnTo>
                  <a:pt x="23" y="27"/>
                </a:lnTo>
                <a:lnTo>
                  <a:pt x="27" y="29"/>
                </a:lnTo>
                <a:lnTo>
                  <a:pt x="29" y="31"/>
                </a:lnTo>
                <a:lnTo>
                  <a:pt x="31" y="34"/>
                </a:lnTo>
                <a:lnTo>
                  <a:pt x="33" y="36"/>
                </a:lnTo>
                <a:lnTo>
                  <a:pt x="31" y="40"/>
                </a:lnTo>
                <a:lnTo>
                  <a:pt x="29" y="38"/>
                </a:lnTo>
                <a:lnTo>
                  <a:pt x="25" y="38"/>
                </a:lnTo>
                <a:lnTo>
                  <a:pt x="21" y="36"/>
                </a:lnTo>
                <a:lnTo>
                  <a:pt x="17" y="34"/>
                </a:lnTo>
                <a:lnTo>
                  <a:pt x="15" y="32"/>
                </a:lnTo>
                <a:lnTo>
                  <a:pt x="15" y="31"/>
                </a:lnTo>
                <a:lnTo>
                  <a:pt x="14" y="25"/>
                </a:lnTo>
                <a:lnTo>
                  <a:pt x="14" y="17"/>
                </a:lnTo>
                <a:close/>
                <a:moveTo>
                  <a:pt x="17" y="0"/>
                </a:moveTo>
                <a:lnTo>
                  <a:pt x="19" y="6"/>
                </a:lnTo>
                <a:lnTo>
                  <a:pt x="23" y="7"/>
                </a:lnTo>
                <a:lnTo>
                  <a:pt x="27" y="9"/>
                </a:lnTo>
                <a:lnTo>
                  <a:pt x="29" y="9"/>
                </a:lnTo>
                <a:lnTo>
                  <a:pt x="31" y="13"/>
                </a:lnTo>
                <a:lnTo>
                  <a:pt x="31" y="17"/>
                </a:lnTo>
                <a:lnTo>
                  <a:pt x="31" y="25"/>
                </a:lnTo>
                <a:lnTo>
                  <a:pt x="29" y="21"/>
                </a:lnTo>
                <a:lnTo>
                  <a:pt x="27" y="21"/>
                </a:lnTo>
                <a:lnTo>
                  <a:pt x="23" y="19"/>
                </a:lnTo>
                <a:lnTo>
                  <a:pt x="21" y="17"/>
                </a:lnTo>
                <a:lnTo>
                  <a:pt x="19" y="15"/>
                </a:lnTo>
                <a:lnTo>
                  <a:pt x="17" y="13"/>
                </a:lnTo>
                <a:lnTo>
                  <a:pt x="17" y="7"/>
                </a:lnTo>
                <a:lnTo>
                  <a:pt x="17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7" name="Freeform 90"/>
          <p:cNvSpPr/>
          <p:nvPr/>
        </p:nvSpPr>
        <p:spPr bwMode="auto">
          <a:xfrm>
            <a:off x="115888" y="6629400"/>
            <a:ext cx="52387" cy="50800"/>
          </a:xfrm>
          <a:custGeom>
            <a:gdLst>
              <a:gd name="T0" fmla="*/ 0 w 33"/>
              <a:gd name="T1" fmla="*/ 0 h 32"/>
              <a:gd name="T2" fmla="*/ 2147483647 w 33"/>
              <a:gd name="T3" fmla="*/ 2147483647 h 32"/>
              <a:gd name="T4" fmla="*/ 2147483647 w 33"/>
              <a:gd name="T5" fmla="*/ 2147483647 h 32"/>
              <a:gd name="T6" fmla="*/ 2147483647 w 33"/>
              <a:gd name="T7" fmla="*/ 2147483647 h 32"/>
              <a:gd name="T8" fmla="*/ 2147483647 w 33"/>
              <a:gd name="T9" fmla="*/ 2147483647 h 32"/>
              <a:gd name="T10" fmla="*/ 2147483647 w 33"/>
              <a:gd name="T11" fmla="*/ 2147483647 h 32"/>
              <a:gd name="T12" fmla="*/ 2147483647 w 33"/>
              <a:gd name="T13" fmla="*/ 2147483647 h 32"/>
              <a:gd name="T14" fmla="*/ 2147483647 w 33"/>
              <a:gd name="T15" fmla="*/ 2147483647 h 32"/>
              <a:gd name="T16" fmla="*/ 2147483647 w 33"/>
              <a:gd name="T17" fmla="*/ 2147483647 h 32"/>
              <a:gd name="T18" fmla="*/ 2147483647 w 33"/>
              <a:gd name="T19" fmla="*/ 2147483647 h 32"/>
              <a:gd name="T20" fmla="*/ 2147483647 w 33"/>
              <a:gd name="T21" fmla="*/ 2147483647 h 32"/>
              <a:gd name="T22" fmla="*/ 2147483647 w 33"/>
              <a:gd name="T23" fmla="*/ 2147483647 h 32"/>
              <a:gd name="T24" fmla="*/ 2147483647 w 33"/>
              <a:gd name="T25" fmla="*/ 2147483647 h 32"/>
              <a:gd name="T26" fmla="*/ 2147483647 w 33"/>
              <a:gd name="T27" fmla="*/ 2147483647 h 32"/>
              <a:gd name="T28" fmla="*/ 2147483647 w 33"/>
              <a:gd name="T29" fmla="*/ 2147483647 h 32"/>
              <a:gd name="T30" fmla="*/ 2147483647 w 33"/>
              <a:gd name="T31" fmla="*/ 2147483647 h 32"/>
              <a:gd name="T32" fmla="*/ 0 w 33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32"/>
              <a:gd name="T53" fmla="*/ 33 w 33"/>
              <a:gd name="T54" fmla="*/ 32 h 32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32">
                <a:moveTo>
                  <a:pt x="0" y="0"/>
                </a:moveTo>
                <a:lnTo>
                  <a:pt x="4" y="3"/>
                </a:lnTo>
                <a:lnTo>
                  <a:pt x="10" y="7"/>
                </a:lnTo>
                <a:lnTo>
                  <a:pt x="17" y="7"/>
                </a:lnTo>
                <a:lnTo>
                  <a:pt x="23" y="11"/>
                </a:lnTo>
                <a:lnTo>
                  <a:pt x="29" y="15"/>
                </a:lnTo>
                <a:lnTo>
                  <a:pt x="31" y="23"/>
                </a:lnTo>
                <a:lnTo>
                  <a:pt x="33" y="28"/>
                </a:lnTo>
                <a:lnTo>
                  <a:pt x="31" y="32"/>
                </a:lnTo>
                <a:lnTo>
                  <a:pt x="27" y="30"/>
                </a:lnTo>
                <a:lnTo>
                  <a:pt x="21" y="28"/>
                </a:lnTo>
                <a:lnTo>
                  <a:pt x="14" y="27"/>
                </a:lnTo>
                <a:lnTo>
                  <a:pt x="8" y="23"/>
                </a:lnTo>
                <a:lnTo>
                  <a:pt x="6" y="21"/>
                </a:lnTo>
                <a:lnTo>
                  <a:pt x="4" y="15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8" name="Freeform 91"/>
          <p:cNvSpPr/>
          <p:nvPr/>
        </p:nvSpPr>
        <p:spPr bwMode="auto">
          <a:xfrm>
            <a:off x="119063" y="6589713"/>
            <a:ext cx="49212" cy="57150"/>
          </a:xfrm>
          <a:custGeom>
            <a:gdLst>
              <a:gd name="T0" fmla="*/ 0 w 31"/>
              <a:gd name="T1" fmla="*/ 0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2147483647 w 31"/>
              <a:gd name="T9" fmla="*/ 2147483647 h 36"/>
              <a:gd name="T10" fmla="*/ 2147483647 w 31"/>
              <a:gd name="T11" fmla="*/ 2147483647 h 36"/>
              <a:gd name="T12" fmla="*/ 2147483647 w 31"/>
              <a:gd name="T13" fmla="*/ 2147483647 h 36"/>
              <a:gd name="T14" fmla="*/ 2147483647 w 31"/>
              <a:gd name="T15" fmla="*/ 2147483647 h 36"/>
              <a:gd name="T16" fmla="*/ 2147483647 w 31"/>
              <a:gd name="T17" fmla="*/ 2147483647 h 36"/>
              <a:gd name="T18" fmla="*/ 2147483647 w 31"/>
              <a:gd name="T19" fmla="*/ 2147483647 h 36"/>
              <a:gd name="T20" fmla="*/ 2147483647 w 31"/>
              <a:gd name="T21" fmla="*/ 2147483647 h 36"/>
              <a:gd name="T22" fmla="*/ 2147483647 w 31"/>
              <a:gd name="T23" fmla="*/ 2147483647 h 36"/>
              <a:gd name="T24" fmla="*/ 2147483647 w 31"/>
              <a:gd name="T25" fmla="*/ 2147483647 h 36"/>
              <a:gd name="T26" fmla="*/ 2147483647 w 31"/>
              <a:gd name="T27" fmla="*/ 2147483647 h 36"/>
              <a:gd name="T28" fmla="*/ 2147483647 w 31"/>
              <a:gd name="T29" fmla="*/ 2147483647 h 36"/>
              <a:gd name="T30" fmla="*/ 0 w 31"/>
              <a:gd name="T31" fmla="*/ 2147483647 h 36"/>
              <a:gd name="T32" fmla="*/ 0 w 31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6"/>
              <a:gd name="T53" fmla="*/ 31 w 31"/>
              <a:gd name="T54" fmla="*/ 36 h 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6">
                <a:moveTo>
                  <a:pt x="0" y="0"/>
                </a:moveTo>
                <a:lnTo>
                  <a:pt x="2" y="4"/>
                </a:lnTo>
                <a:lnTo>
                  <a:pt x="8" y="5"/>
                </a:lnTo>
                <a:lnTo>
                  <a:pt x="15" y="7"/>
                </a:lnTo>
                <a:lnTo>
                  <a:pt x="21" y="11"/>
                </a:lnTo>
                <a:lnTo>
                  <a:pt x="27" y="15"/>
                </a:lnTo>
                <a:lnTo>
                  <a:pt x="31" y="23"/>
                </a:lnTo>
                <a:lnTo>
                  <a:pt x="31" y="28"/>
                </a:lnTo>
                <a:lnTo>
                  <a:pt x="31" y="36"/>
                </a:lnTo>
                <a:lnTo>
                  <a:pt x="25" y="32"/>
                </a:lnTo>
                <a:lnTo>
                  <a:pt x="19" y="28"/>
                </a:lnTo>
                <a:lnTo>
                  <a:pt x="13" y="27"/>
                </a:lnTo>
                <a:lnTo>
                  <a:pt x="8" y="23"/>
                </a:lnTo>
                <a:lnTo>
                  <a:pt x="4" y="19"/>
                </a:lnTo>
                <a:lnTo>
                  <a:pt x="2" y="15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9" name="Freeform 92"/>
          <p:cNvSpPr/>
          <p:nvPr/>
        </p:nvSpPr>
        <p:spPr bwMode="auto">
          <a:xfrm>
            <a:off x="119063" y="6550025"/>
            <a:ext cx="49212" cy="57150"/>
          </a:xfrm>
          <a:custGeom>
            <a:gdLst>
              <a:gd name="T0" fmla="*/ 0 w 31"/>
              <a:gd name="T1" fmla="*/ 0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2147483647 w 31"/>
              <a:gd name="T9" fmla="*/ 2147483647 h 36"/>
              <a:gd name="T10" fmla="*/ 2147483647 w 31"/>
              <a:gd name="T11" fmla="*/ 2147483647 h 36"/>
              <a:gd name="T12" fmla="*/ 2147483647 w 31"/>
              <a:gd name="T13" fmla="*/ 2147483647 h 36"/>
              <a:gd name="T14" fmla="*/ 2147483647 w 31"/>
              <a:gd name="T15" fmla="*/ 2147483647 h 36"/>
              <a:gd name="T16" fmla="*/ 2147483647 w 31"/>
              <a:gd name="T17" fmla="*/ 2147483647 h 36"/>
              <a:gd name="T18" fmla="*/ 2147483647 w 31"/>
              <a:gd name="T19" fmla="*/ 2147483647 h 36"/>
              <a:gd name="T20" fmla="*/ 2147483647 w 31"/>
              <a:gd name="T21" fmla="*/ 2147483647 h 36"/>
              <a:gd name="T22" fmla="*/ 2147483647 w 31"/>
              <a:gd name="T23" fmla="*/ 2147483647 h 36"/>
              <a:gd name="T24" fmla="*/ 2147483647 w 31"/>
              <a:gd name="T25" fmla="*/ 2147483647 h 36"/>
              <a:gd name="T26" fmla="*/ 2147483647 w 31"/>
              <a:gd name="T27" fmla="*/ 2147483647 h 36"/>
              <a:gd name="T28" fmla="*/ 2147483647 w 31"/>
              <a:gd name="T29" fmla="*/ 2147483647 h 36"/>
              <a:gd name="T30" fmla="*/ 2147483647 w 31"/>
              <a:gd name="T31" fmla="*/ 2147483647 h 36"/>
              <a:gd name="T32" fmla="*/ 0 w 31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6"/>
              <a:gd name="T53" fmla="*/ 31 w 31"/>
              <a:gd name="T54" fmla="*/ 36 h 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6">
                <a:moveTo>
                  <a:pt x="0" y="0"/>
                </a:moveTo>
                <a:lnTo>
                  <a:pt x="4" y="4"/>
                </a:lnTo>
                <a:lnTo>
                  <a:pt x="8" y="7"/>
                </a:lnTo>
                <a:lnTo>
                  <a:pt x="15" y="9"/>
                </a:lnTo>
                <a:lnTo>
                  <a:pt x="21" y="11"/>
                </a:lnTo>
                <a:lnTo>
                  <a:pt x="27" y="17"/>
                </a:lnTo>
                <a:lnTo>
                  <a:pt x="29" y="23"/>
                </a:lnTo>
                <a:lnTo>
                  <a:pt x="31" y="30"/>
                </a:lnTo>
                <a:lnTo>
                  <a:pt x="31" y="36"/>
                </a:lnTo>
                <a:lnTo>
                  <a:pt x="25" y="32"/>
                </a:lnTo>
                <a:lnTo>
                  <a:pt x="19" y="29"/>
                </a:lnTo>
                <a:lnTo>
                  <a:pt x="13" y="27"/>
                </a:lnTo>
                <a:lnTo>
                  <a:pt x="8" y="23"/>
                </a:lnTo>
                <a:lnTo>
                  <a:pt x="6" y="19"/>
                </a:lnTo>
                <a:lnTo>
                  <a:pt x="4" y="15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0" name="Freeform 93"/>
          <p:cNvSpPr/>
          <p:nvPr/>
        </p:nvSpPr>
        <p:spPr bwMode="auto">
          <a:xfrm>
            <a:off x="122238" y="6516688"/>
            <a:ext cx="46037" cy="50800"/>
          </a:xfrm>
          <a:custGeom>
            <a:gdLst>
              <a:gd name="T0" fmla="*/ 0 w 29"/>
              <a:gd name="T1" fmla="*/ 0 h 32"/>
              <a:gd name="T2" fmla="*/ 2147483647 w 29"/>
              <a:gd name="T3" fmla="*/ 2147483647 h 32"/>
              <a:gd name="T4" fmla="*/ 2147483647 w 29"/>
              <a:gd name="T5" fmla="*/ 2147483647 h 32"/>
              <a:gd name="T6" fmla="*/ 2147483647 w 29"/>
              <a:gd name="T7" fmla="*/ 2147483647 h 32"/>
              <a:gd name="T8" fmla="*/ 2147483647 w 29"/>
              <a:gd name="T9" fmla="*/ 2147483647 h 32"/>
              <a:gd name="T10" fmla="*/ 2147483647 w 29"/>
              <a:gd name="T11" fmla="*/ 2147483647 h 32"/>
              <a:gd name="T12" fmla="*/ 2147483647 w 29"/>
              <a:gd name="T13" fmla="*/ 2147483647 h 32"/>
              <a:gd name="T14" fmla="*/ 2147483647 w 29"/>
              <a:gd name="T15" fmla="*/ 2147483647 h 32"/>
              <a:gd name="T16" fmla="*/ 2147483647 w 29"/>
              <a:gd name="T17" fmla="*/ 2147483647 h 32"/>
              <a:gd name="T18" fmla="*/ 2147483647 w 29"/>
              <a:gd name="T19" fmla="*/ 2147483647 h 32"/>
              <a:gd name="T20" fmla="*/ 2147483647 w 29"/>
              <a:gd name="T21" fmla="*/ 2147483647 h 32"/>
              <a:gd name="T22" fmla="*/ 2147483647 w 29"/>
              <a:gd name="T23" fmla="*/ 2147483647 h 32"/>
              <a:gd name="T24" fmla="*/ 2147483647 w 29"/>
              <a:gd name="T25" fmla="*/ 2147483647 h 32"/>
              <a:gd name="T26" fmla="*/ 2147483647 w 29"/>
              <a:gd name="T27" fmla="*/ 2147483647 h 32"/>
              <a:gd name="T28" fmla="*/ 2147483647 w 29"/>
              <a:gd name="T29" fmla="*/ 2147483647 h 32"/>
              <a:gd name="T30" fmla="*/ 2147483647 w 29"/>
              <a:gd name="T31" fmla="*/ 2147483647 h 32"/>
              <a:gd name="T32" fmla="*/ 0 w 29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32"/>
              <a:gd name="T53" fmla="*/ 29 w 29"/>
              <a:gd name="T54" fmla="*/ 32 h 32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2">
                <a:moveTo>
                  <a:pt x="0" y="0"/>
                </a:moveTo>
                <a:lnTo>
                  <a:pt x="4" y="3"/>
                </a:lnTo>
                <a:lnTo>
                  <a:pt x="8" y="5"/>
                </a:lnTo>
                <a:lnTo>
                  <a:pt x="15" y="5"/>
                </a:lnTo>
                <a:lnTo>
                  <a:pt x="21" y="9"/>
                </a:lnTo>
                <a:lnTo>
                  <a:pt x="25" y="13"/>
                </a:lnTo>
                <a:lnTo>
                  <a:pt x="27" y="19"/>
                </a:lnTo>
                <a:lnTo>
                  <a:pt x="29" y="26"/>
                </a:lnTo>
                <a:lnTo>
                  <a:pt x="29" y="32"/>
                </a:lnTo>
                <a:lnTo>
                  <a:pt x="25" y="28"/>
                </a:lnTo>
                <a:lnTo>
                  <a:pt x="17" y="25"/>
                </a:lnTo>
                <a:lnTo>
                  <a:pt x="11" y="25"/>
                </a:lnTo>
                <a:lnTo>
                  <a:pt x="8" y="21"/>
                </a:lnTo>
                <a:lnTo>
                  <a:pt x="4" y="17"/>
                </a:lnTo>
                <a:lnTo>
                  <a:pt x="2" y="13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1" name="Freeform 94"/>
          <p:cNvSpPr/>
          <p:nvPr/>
        </p:nvSpPr>
        <p:spPr bwMode="auto">
          <a:xfrm>
            <a:off x="128588" y="6484938"/>
            <a:ext cx="36512" cy="39687"/>
          </a:xfrm>
          <a:custGeom>
            <a:gdLst>
              <a:gd name="T0" fmla="*/ 0 w 23"/>
              <a:gd name="T1" fmla="*/ 0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2147483647 w 23"/>
              <a:gd name="T29" fmla="*/ 2147483647 h 25"/>
              <a:gd name="T30" fmla="*/ 0 w 23"/>
              <a:gd name="T31" fmla="*/ 2147483647 h 25"/>
              <a:gd name="T32" fmla="*/ 0 w 23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5"/>
              <a:gd name="T53" fmla="*/ 23 w 23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5">
                <a:moveTo>
                  <a:pt x="0" y="0"/>
                </a:moveTo>
                <a:lnTo>
                  <a:pt x="2" y="2"/>
                </a:lnTo>
                <a:lnTo>
                  <a:pt x="6" y="4"/>
                </a:lnTo>
                <a:lnTo>
                  <a:pt x="11" y="6"/>
                </a:lnTo>
                <a:lnTo>
                  <a:pt x="17" y="8"/>
                </a:lnTo>
                <a:lnTo>
                  <a:pt x="21" y="12"/>
                </a:lnTo>
                <a:lnTo>
                  <a:pt x="23" y="18"/>
                </a:lnTo>
                <a:lnTo>
                  <a:pt x="23" y="22"/>
                </a:lnTo>
                <a:lnTo>
                  <a:pt x="23" y="25"/>
                </a:lnTo>
                <a:lnTo>
                  <a:pt x="19" y="23"/>
                </a:lnTo>
                <a:lnTo>
                  <a:pt x="15" y="22"/>
                </a:lnTo>
                <a:lnTo>
                  <a:pt x="9" y="22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2" name="Freeform 95"/>
          <p:cNvSpPr/>
          <p:nvPr/>
        </p:nvSpPr>
        <p:spPr bwMode="auto">
          <a:xfrm>
            <a:off x="128588" y="6454775"/>
            <a:ext cx="36512" cy="39688"/>
          </a:xfrm>
          <a:custGeom>
            <a:gdLst>
              <a:gd name="T0" fmla="*/ 0 w 23"/>
              <a:gd name="T1" fmla="*/ 0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2147483647 w 23"/>
              <a:gd name="T29" fmla="*/ 2147483647 h 25"/>
              <a:gd name="T30" fmla="*/ 0 w 23"/>
              <a:gd name="T31" fmla="*/ 2147483647 h 25"/>
              <a:gd name="T32" fmla="*/ 0 w 23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5"/>
              <a:gd name="T53" fmla="*/ 23 w 23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5">
                <a:moveTo>
                  <a:pt x="0" y="0"/>
                </a:moveTo>
                <a:lnTo>
                  <a:pt x="2" y="4"/>
                </a:lnTo>
                <a:lnTo>
                  <a:pt x="6" y="6"/>
                </a:lnTo>
                <a:lnTo>
                  <a:pt x="11" y="6"/>
                </a:lnTo>
                <a:lnTo>
                  <a:pt x="17" y="10"/>
                </a:lnTo>
                <a:lnTo>
                  <a:pt x="21" y="14"/>
                </a:lnTo>
                <a:lnTo>
                  <a:pt x="23" y="18"/>
                </a:lnTo>
                <a:lnTo>
                  <a:pt x="23" y="21"/>
                </a:lnTo>
                <a:lnTo>
                  <a:pt x="23" y="25"/>
                </a:lnTo>
                <a:lnTo>
                  <a:pt x="21" y="23"/>
                </a:lnTo>
                <a:lnTo>
                  <a:pt x="15" y="23"/>
                </a:lnTo>
                <a:lnTo>
                  <a:pt x="11" y="21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3" name="Freeform 96"/>
          <p:cNvSpPr/>
          <p:nvPr/>
        </p:nvSpPr>
        <p:spPr bwMode="auto">
          <a:xfrm>
            <a:off x="134938" y="6430963"/>
            <a:ext cx="33337" cy="36512"/>
          </a:xfrm>
          <a:custGeom>
            <a:gdLst>
              <a:gd name="T0" fmla="*/ 0 w 21"/>
              <a:gd name="T1" fmla="*/ 0 h 23"/>
              <a:gd name="T2" fmla="*/ 2147483647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2147483647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2147483647 h 23"/>
              <a:gd name="T18" fmla="*/ 2147483647 w 21"/>
              <a:gd name="T19" fmla="*/ 2147483647 h 23"/>
              <a:gd name="T20" fmla="*/ 2147483647 w 21"/>
              <a:gd name="T21" fmla="*/ 2147483647 h 23"/>
              <a:gd name="T22" fmla="*/ 2147483647 w 21"/>
              <a:gd name="T23" fmla="*/ 2147483647 h 23"/>
              <a:gd name="T24" fmla="*/ 2147483647 w 21"/>
              <a:gd name="T25" fmla="*/ 2147483647 h 23"/>
              <a:gd name="T26" fmla="*/ 2147483647 w 21"/>
              <a:gd name="T27" fmla="*/ 2147483647 h 23"/>
              <a:gd name="T28" fmla="*/ 2147483647 w 21"/>
              <a:gd name="T29" fmla="*/ 2147483647 h 23"/>
              <a:gd name="T30" fmla="*/ 0 w 21"/>
              <a:gd name="T31" fmla="*/ 2147483647 h 23"/>
              <a:gd name="T32" fmla="*/ 0 w 21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3"/>
              <a:gd name="T53" fmla="*/ 21 w 21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3">
                <a:moveTo>
                  <a:pt x="0" y="0"/>
                </a:moveTo>
                <a:lnTo>
                  <a:pt x="2" y="2"/>
                </a:lnTo>
                <a:lnTo>
                  <a:pt x="5" y="4"/>
                </a:lnTo>
                <a:lnTo>
                  <a:pt x="11" y="6"/>
                </a:lnTo>
                <a:lnTo>
                  <a:pt x="15" y="8"/>
                </a:lnTo>
                <a:lnTo>
                  <a:pt x="19" y="11"/>
                </a:lnTo>
                <a:lnTo>
                  <a:pt x="21" y="15"/>
                </a:lnTo>
                <a:lnTo>
                  <a:pt x="21" y="19"/>
                </a:lnTo>
                <a:lnTo>
                  <a:pt x="21" y="23"/>
                </a:lnTo>
                <a:lnTo>
                  <a:pt x="17" y="21"/>
                </a:lnTo>
                <a:lnTo>
                  <a:pt x="13" y="19"/>
                </a:lnTo>
                <a:lnTo>
                  <a:pt x="9" y="19"/>
                </a:lnTo>
                <a:lnTo>
                  <a:pt x="5" y="15"/>
                </a:lnTo>
                <a:lnTo>
                  <a:pt x="2" y="13"/>
                </a:lnTo>
                <a:lnTo>
                  <a:pt x="2" y="9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4" name="Freeform 97"/>
          <p:cNvSpPr/>
          <p:nvPr/>
        </p:nvSpPr>
        <p:spPr bwMode="auto">
          <a:xfrm>
            <a:off x="138113" y="6408738"/>
            <a:ext cx="30162" cy="28575"/>
          </a:xfrm>
          <a:custGeom>
            <a:gdLst>
              <a:gd name="T0" fmla="*/ 0 w 19"/>
              <a:gd name="T1" fmla="*/ 0 h 18"/>
              <a:gd name="T2" fmla="*/ 2147483647 w 19"/>
              <a:gd name="T3" fmla="*/ 2147483647 h 18"/>
              <a:gd name="T4" fmla="*/ 2147483647 w 19"/>
              <a:gd name="T5" fmla="*/ 2147483647 h 18"/>
              <a:gd name="T6" fmla="*/ 2147483647 w 19"/>
              <a:gd name="T7" fmla="*/ 2147483647 h 18"/>
              <a:gd name="T8" fmla="*/ 2147483647 w 19"/>
              <a:gd name="T9" fmla="*/ 2147483647 h 18"/>
              <a:gd name="T10" fmla="*/ 2147483647 w 19"/>
              <a:gd name="T11" fmla="*/ 2147483647 h 18"/>
              <a:gd name="T12" fmla="*/ 2147483647 w 19"/>
              <a:gd name="T13" fmla="*/ 2147483647 h 18"/>
              <a:gd name="T14" fmla="*/ 2147483647 w 19"/>
              <a:gd name="T15" fmla="*/ 2147483647 h 18"/>
              <a:gd name="T16" fmla="*/ 2147483647 w 19"/>
              <a:gd name="T17" fmla="*/ 2147483647 h 18"/>
              <a:gd name="T18" fmla="*/ 2147483647 w 19"/>
              <a:gd name="T19" fmla="*/ 2147483647 h 18"/>
              <a:gd name="T20" fmla="*/ 2147483647 w 19"/>
              <a:gd name="T21" fmla="*/ 2147483647 h 18"/>
              <a:gd name="T22" fmla="*/ 2147483647 w 19"/>
              <a:gd name="T23" fmla="*/ 2147483647 h 18"/>
              <a:gd name="T24" fmla="*/ 2147483647 w 19"/>
              <a:gd name="T25" fmla="*/ 2147483647 h 18"/>
              <a:gd name="T26" fmla="*/ 2147483647 w 19"/>
              <a:gd name="T27" fmla="*/ 2147483647 h 18"/>
              <a:gd name="T28" fmla="*/ 2147483647 w 19"/>
              <a:gd name="T29" fmla="*/ 2147483647 h 18"/>
              <a:gd name="T30" fmla="*/ 2147483647 w 19"/>
              <a:gd name="T31" fmla="*/ 2147483647 h 18"/>
              <a:gd name="T32" fmla="*/ 0 w 19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8"/>
              <a:gd name="T53" fmla="*/ 19 w 19"/>
              <a:gd name="T54" fmla="*/ 18 h 18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8">
                <a:moveTo>
                  <a:pt x="0" y="0"/>
                </a:moveTo>
                <a:lnTo>
                  <a:pt x="1" y="2"/>
                </a:lnTo>
                <a:lnTo>
                  <a:pt x="5" y="4"/>
                </a:lnTo>
                <a:lnTo>
                  <a:pt x="9" y="4"/>
                </a:lnTo>
                <a:lnTo>
                  <a:pt x="13" y="6"/>
                </a:lnTo>
                <a:lnTo>
                  <a:pt x="17" y="8"/>
                </a:lnTo>
                <a:lnTo>
                  <a:pt x="19" y="12"/>
                </a:lnTo>
                <a:lnTo>
                  <a:pt x="19" y="16"/>
                </a:lnTo>
                <a:lnTo>
                  <a:pt x="19" y="18"/>
                </a:lnTo>
                <a:lnTo>
                  <a:pt x="15" y="16"/>
                </a:lnTo>
                <a:lnTo>
                  <a:pt x="11" y="16"/>
                </a:lnTo>
                <a:lnTo>
                  <a:pt x="7" y="16"/>
                </a:lnTo>
                <a:lnTo>
                  <a:pt x="5" y="14"/>
                </a:lnTo>
                <a:lnTo>
                  <a:pt x="3" y="10"/>
                </a:lnTo>
                <a:lnTo>
                  <a:pt x="1" y="8"/>
                </a:lnTo>
                <a:lnTo>
                  <a:pt x="1" y="4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5" name="Freeform 98"/>
          <p:cNvSpPr/>
          <p:nvPr/>
        </p:nvSpPr>
        <p:spPr bwMode="auto">
          <a:xfrm>
            <a:off x="138113" y="6381750"/>
            <a:ext cx="26987" cy="30163"/>
          </a:xfrm>
          <a:custGeom>
            <a:gdLst>
              <a:gd name="T0" fmla="*/ 0 w 17"/>
              <a:gd name="T1" fmla="*/ 0 h 19"/>
              <a:gd name="T2" fmla="*/ 2147483647 w 17"/>
              <a:gd name="T3" fmla="*/ 2147483647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2147483647 w 17"/>
              <a:gd name="T19" fmla="*/ 2147483647 h 19"/>
              <a:gd name="T20" fmla="*/ 2147483647 w 17"/>
              <a:gd name="T21" fmla="*/ 2147483647 h 19"/>
              <a:gd name="T22" fmla="*/ 2147483647 w 17"/>
              <a:gd name="T23" fmla="*/ 2147483647 h 19"/>
              <a:gd name="T24" fmla="*/ 2147483647 w 17"/>
              <a:gd name="T25" fmla="*/ 2147483647 h 19"/>
              <a:gd name="T26" fmla="*/ 2147483647 w 17"/>
              <a:gd name="T27" fmla="*/ 2147483647 h 19"/>
              <a:gd name="T28" fmla="*/ 2147483647 w 17"/>
              <a:gd name="T29" fmla="*/ 2147483647 h 19"/>
              <a:gd name="T30" fmla="*/ 0 w 17"/>
              <a:gd name="T31" fmla="*/ 2147483647 h 19"/>
              <a:gd name="T32" fmla="*/ 0 w 17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9"/>
              <a:gd name="T53" fmla="*/ 17 w 17"/>
              <a:gd name="T54" fmla="*/ 19 h 19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9">
                <a:moveTo>
                  <a:pt x="0" y="0"/>
                </a:moveTo>
                <a:lnTo>
                  <a:pt x="1" y="2"/>
                </a:lnTo>
                <a:lnTo>
                  <a:pt x="3" y="4"/>
                </a:lnTo>
                <a:lnTo>
                  <a:pt x="9" y="6"/>
                </a:lnTo>
                <a:lnTo>
                  <a:pt x="13" y="8"/>
                </a:lnTo>
                <a:lnTo>
                  <a:pt x="15" y="10"/>
                </a:lnTo>
                <a:lnTo>
                  <a:pt x="17" y="14"/>
                </a:lnTo>
                <a:lnTo>
                  <a:pt x="17" y="17"/>
                </a:lnTo>
                <a:lnTo>
                  <a:pt x="17" y="19"/>
                </a:lnTo>
                <a:lnTo>
                  <a:pt x="15" y="17"/>
                </a:lnTo>
                <a:lnTo>
                  <a:pt x="11" y="17"/>
                </a:lnTo>
                <a:lnTo>
                  <a:pt x="7" y="16"/>
                </a:lnTo>
                <a:lnTo>
                  <a:pt x="3" y="14"/>
                </a:lnTo>
                <a:lnTo>
                  <a:pt x="1" y="12"/>
                </a:lnTo>
                <a:lnTo>
                  <a:pt x="1" y="1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6" name="Freeform 99"/>
          <p:cNvSpPr/>
          <p:nvPr/>
        </p:nvSpPr>
        <p:spPr bwMode="auto">
          <a:xfrm>
            <a:off x="138113" y="6348413"/>
            <a:ext cx="30162" cy="36512"/>
          </a:xfrm>
          <a:custGeom>
            <a:gdLst>
              <a:gd name="T0" fmla="*/ 0 w 19"/>
              <a:gd name="T1" fmla="*/ 0 h 23"/>
              <a:gd name="T2" fmla="*/ 2147483647 w 19"/>
              <a:gd name="T3" fmla="*/ 2147483647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2147483647 h 23"/>
              <a:gd name="T22" fmla="*/ 2147483647 w 19"/>
              <a:gd name="T23" fmla="*/ 2147483647 h 23"/>
              <a:gd name="T24" fmla="*/ 2147483647 w 19"/>
              <a:gd name="T25" fmla="*/ 2147483647 h 23"/>
              <a:gd name="T26" fmla="*/ 2147483647 w 19"/>
              <a:gd name="T27" fmla="*/ 2147483647 h 23"/>
              <a:gd name="T28" fmla="*/ 2147483647 w 19"/>
              <a:gd name="T29" fmla="*/ 2147483647 h 23"/>
              <a:gd name="T30" fmla="*/ 0 w 19"/>
              <a:gd name="T31" fmla="*/ 2147483647 h 23"/>
              <a:gd name="T32" fmla="*/ 0 w 19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23"/>
              <a:gd name="T53" fmla="*/ 19 w 19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23">
                <a:moveTo>
                  <a:pt x="0" y="0"/>
                </a:moveTo>
                <a:lnTo>
                  <a:pt x="1" y="4"/>
                </a:lnTo>
                <a:lnTo>
                  <a:pt x="5" y="6"/>
                </a:lnTo>
                <a:lnTo>
                  <a:pt x="9" y="10"/>
                </a:lnTo>
                <a:lnTo>
                  <a:pt x="13" y="12"/>
                </a:lnTo>
                <a:lnTo>
                  <a:pt x="15" y="14"/>
                </a:lnTo>
                <a:lnTo>
                  <a:pt x="17" y="17"/>
                </a:lnTo>
                <a:lnTo>
                  <a:pt x="19" y="19"/>
                </a:lnTo>
                <a:lnTo>
                  <a:pt x="17" y="23"/>
                </a:lnTo>
                <a:lnTo>
                  <a:pt x="15" y="21"/>
                </a:lnTo>
                <a:lnTo>
                  <a:pt x="11" y="21"/>
                </a:lnTo>
                <a:lnTo>
                  <a:pt x="7" y="19"/>
                </a:lnTo>
                <a:lnTo>
                  <a:pt x="3" y="17"/>
                </a:lnTo>
                <a:lnTo>
                  <a:pt x="1" y="15"/>
                </a:lnTo>
                <a:lnTo>
                  <a:pt x="1" y="14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7" name="Freeform 100"/>
          <p:cNvSpPr/>
          <p:nvPr/>
        </p:nvSpPr>
        <p:spPr bwMode="auto">
          <a:xfrm>
            <a:off x="142875" y="6321425"/>
            <a:ext cx="22225" cy="39688"/>
          </a:xfrm>
          <a:custGeom>
            <a:gdLst>
              <a:gd name="T0" fmla="*/ 0 w 14"/>
              <a:gd name="T1" fmla="*/ 0 h 25"/>
              <a:gd name="T2" fmla="*/ 2147483647 w 14"/>
              <a:gd name="T3" fmla="*/ 2147483647 h 25"/>
              <a:gd name="T4" fmla="*/ 2147483647 w 14"/>
              <a:gd name="T5" fmla="*/ 2147483647 h 25"/>
              <a:gd name="T6" fmla="*/ 2147483647 w 14"/>
              <a:gd name="T7" fmla="*/ 2147483647 h 25"/>
              <a:gd name="T8" fmla="*/ 2147483647 w 14"/>
              <a:gd name="T9" fmla="*/ 2147483647 h 25"/>
              <a:gd name="T10" fmla="*/ 2147483647 w 14"/>
              <a:gd name="T11" fmla="*/ 2147483647 h 25"/>
              <a:gd name="T12" fmla="*/ 2147483647 w 14"/>
              <a:gd name="T13" fmla="*/ 2147483647 h 25"/>
              <a:gd name="T14" fmla="*/ 2147483647 w 14"/>
              <a:gd name="T15" fmla="*/ 2147483647 h 25"/>
              <a:gd name="T16" fmla="*/ 2147483647 w 14"/>
              <a:gd name="T17" fmla="*/ 2147483647 h 25"/>
              <a:gd name="T18" fmla="*/ 2147483647 w 14"/>
              <a:gd name="T19" fmla="*/ 2147483647 h 25"/>
              <a:gd name="T20" fmla="*/ 2147483647 w 14"/>
              <a:gd name="T21" fmla="*/ 2147483647 h 25"/>
              <a:gd name="T22" fmla="*/ 2147483647 w 14"/>
              <a:gd name="T23" fmla="*/ 2147483647 h 25"/>
              <a:gd name="T24" fmla="*/ 2147483647 w 14"/>
              <a:gd name="T25" fmla="*/ 2147483647 h 25"/>
              <a:gd name="T26" fmla="*/ 2147483647 w 14"/>
              <a:gd name="T27" fmla="*/ 2147483647 h 25"/>
              <a:gd name="T28" fmla="*/ 0 w 14"/>
              <a:gd name="T29" fmla="*/ 2147483647 h 25"/>
              <a:gd name="T30" fmla="*/ 0 w 14"/>
              <a:gd name="T31" fmla="*/ 2147483647 h 25"/>
              <a:gd name="T32" fmla="*/ 0 w 1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25"/>
              <a:gd name="T53" fmla="*/ 14 w 14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25">
                <a:moveTo>
                  <a:pt x="0" y="0"/>
                </a:moveTo>
                <a:lnTo>
                  <a:pt x="2" y="6"/>
                </a:lnTo>
                <a:lnTo>
                  <a:pt x="6" y="7"/>
                </a:lnTo>
                <a:lnTo>
                  <a:pt x="10" y="9"/>
                </a:lnTo>
                <a:lnTo>
                  <a:pt x="12" y="9"/>
                </a:lnTo>
                <a:lnTo>
                  <a:pt x="14" y="13"/>
                </a:lnTo>
                <a:lnTo>
                  <a:pt x="14" y="17"/>
                </a:lnTo>
                <a:lnTo>
                  <a:pt x="14" y="25"/>
                </a:lnTo>
                <a:lnTo>
                  <a:pt x="12" y="21"/>
                </a:lnTo>
                <a:lnTo>
                  <a:pt x="10" y="21"/>
                </a:lnTo>
                <a:lnTo>
                  <a:pt x="6" y="19"/>
                </a:lnTo>
                <a:lnTo>
                  <a:pt x="4" y="17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8" name="Line 101"/>
          <p:cNvSpPr>
            <a:spLocks noChangeShapeType="1"/>
          </p:cNvSpPr>
          <p:nvPr/>
        </p:nvSpPr>
        <p:spPr bwMode="auto">
          <a:xfrm>
            <a:off x="134938" y="6248400"/>
            <a:ext cx="3175" cy="100013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9" name="Line 102"/>
          <p:cNvSpPr>
            <a:spLocks noChangeShapeType="1"/>
          </p:cNvSpPr>
          <p:nvPr/>
        </p:nvSpPr>
        <p:spPr bwMode="auto">
          <a:xfrm>
            <a:off x="142875" y="6265863"/>
            <a:ext cx="1588" cy="58737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0" name="Line 103"/>
          <p:cNvSpPr>
            <a:spLocks noChangeShapeType="1"/>
          </p:cNvSpPr>
          <p:nvPr/>
        </p:nvSpPr>
        <p:spPr bwMode="auto">
          <a:xfrm>
            <a:off x="125413" y="6278563"/>
            <a:ext cx="6350" cy="1524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1" name="Line 104"/>
          <p:cNvSpPr>
            <a:spLocks noChangeShapeType="1"/>
          </p:cNvSpPr>
          <p:nvPr/>
        </p:nvSpPr>
        <p:spPr bwMode="auto">
          <a:xfrm>
            <a:off x="115888" y="6299200"/>
            <a:ext cx="9525" cy="15557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2" name="Line 105"/>
          <p:cNvSpPr>
            <a:spLocks noChangeShapeType="1"/>
          </p:cNvSpPr>
          <p:nvPr/>
        </p:nvSpPr>
        <p:spPr bwMode="auto">
          <a:xfrm>
            <a:off x="106363" y="6327775"/>
            <a:ext cx="12700" cy="21907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3" name="Line 106"/>
          <p:cNvSpPr>
            <a:spLocks noChangeShapeType="1"/>
          </p:cNvSpPr>
          <p:nvPr/>
        </p:nvSpPr>
        <p:spPr bwMode="auto">
          <a:xfrm>
            <a:off x="98425" y="6351588"/>
            <a:ext cx="17463" cy="280987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4" name="Freeform 107"/>
          <p:cNvSpPr>
            <a:spLocks noEditPoints="1"/>
          </p:cNvSpPr>
          <p:nvPr/>
        </p:nvSpPr>
        <p:spPr bwMode="auto">
          <a:xfrm>
            <a:off x="176213" y="6324600"/>
            <a:ext cx="52387" cy="355600"/>
          </a:xfrm>
          <a:custGeom>
            <a:gdLst>
              <a:gd name="T0" fmla="*/ 2147483647 w 33"/>
              <a:gd name="T1" fmla="*/ 2147483647 h 224"/>
              <a:gd name="T2" fmla="*/ 2147483647 w 33"/>
              <a:gd name="T3" fmla="*/ 2147483647 h 224"/>
              <a:gd name="T4" fmla="*/ 2147483647 w 33"/>
              <a:gd name="T5" fmla="*/ 2147483647 h 224"/>
              <a:gd name="T6" fmla="*/ 2147483647 w 33"/>
              <a:gd name="T7" fmla="*/ 2147483647 h 224"/>
              <a:gd name="T8" fmla="*/ 2147483647 w 33"/>
              <a:gd name="T9" fmla="*/ 2147483647 h 224"/>
              <a:gd name="T10" fmla="*/ 2147483647 w 33"/>
              <a:gd name="T11" fmla="*/ 2147483647 h 224"/>
              <a:gd name="T12" fmla="*/ 2147483647 w 33"/>
              <a:gd name="T13" fmla="*/ 2147483647 h 224"/>
              <a:gd name="T14" fmla="*/ 2147483647 w 33"/>
              <a:gd name="T15" fmla="*/ 2147483647 h 224"/>
              <a:gd name="T16" fmla="*/ 2147483647 w 33"/>
              <a:gd name="T17" fmla="*/ 2147483647 h 224"/>
              <a:gd name="T18" fmla="*/ 2147483647 w 33"/>
              <a:gd name="T19" fmla="*/ 2147483647 h 224"/>
              <a:gd name="T20" fmla="*/ 2147483647 w 33"/>
              <a:gd name="T21" fmla="*/ 2147483647 h 224"/>
              <a:gd name="T22" fmla="*/ 2147483647 w 33"/>
              <a:gd name="T23" fmla="*/ 2147483647 h 224"/>
              <a:gd name="T24" fmla="*/ 2147483647 w 33"/>
              <a:gd name="T25" fmla="*/ 2147483647 h 224"/>
              <a:gd name="T26" fmla="*/ 2147483647 w 33"/>
              <a:gd name="T27" fmla="*/ 2147483647 h 224"/>
              <a:gd name="T28" fmla="*/ 2147483647 w 33"/>
              <a:gd name="T29" fmla="*/ 2147483647 h 224"/>
              <a:gd name="T30" fmla="*/ 2147483647 w 33"/>
              <a:gd name="T31" fmla="*/ 2147483647 h 224"/>
              <a:gd name="T32" fmla="*/ 2147483647 w 33"/>
              <a:gd name="T33" fmla="*/ 2147483647 h 224"/>
              <a:gd name="T34" fmla="*/ 2147483647 w 33"/>
              <a:gd name="T35" fmla="*/ 2147483647 h 224"/>
              <a:gd name="T36" fmla="*/ 2147483647 w 33"/>
              <a:gd name="T37" fmla="*/ 2147483647 h 224"/>
              <a:gd name="T38" fmla="*/ 2147483647 w 33"/>
              <a:gd name="T39" fmla="*/ 2147483647 h 224"/>
              <a:gd name="T40" fmla="*/ 2147483647 w 33"/>
              <a:gd name="T41" fmla="*/ 2147483647 h 224"/>
              <a:gd name="T42" fmla="*/ 2147483647 w 33"/>
              <a:gd name="T43" fmla="*/ 2147483647 h 224"/>
              <a:gd name="T44" fmla="*/ 2147483647 w 33"/>
              <a:gd name="T45" fmla="*/ 2147483647 h 224"/>
              <a:gd name="T46" fmla="*/ 2147483647 w 33"/>
              <a:gd name="T47" fmla="*/ 2147483647 h 224"/>
              <a:gd name="T48" fmla="*/ 2147483647 w 33"/>
              <a:gd name="T49" fmla="*/ 2147483647 h 224"/>
              <a:gd name="T50" fmla="*/ 2147483647 w 33"/>
              <a:gd name="T51" fmla="*/ 2147483647 h 224"/>
              <a:gd name="T52" fmla="*/ 2147483647 w 33"/>
              <a:gd name="T53" fmla="*/ 2147483647 h 224"/>
              <a:gd name="T54" fmla="*/ 2147483647 w 33"/>
              <a:gd name="T55" fmla="*/ 2147483647 h 224"/>
              <a:gd name="T56" fmla="*/ 2147483647 w 33"/>
              <a:gd name="T57" fmla="*/ 2147483647 h 224"/>
              <a:gd name="T58" fmla="*/ 2147483647 w 33"/>
              <a:gd name="T59" fmla="*/ 2147483647 h 224"/>
              <a:gd name="T60" fmla="*/ 2147483647 w 33"/>
              <a:gd name="T61" fmla="*/ 2147483647 h 224"/>
              <a:gd name="T62" fmla="*/ 2147483647 w 33"/>
              <a:gd name="T63" fmla="*/ 2147483647 h 224"/>
              <a:gd name="T64" fmla="*/ 2147483647 w 33"/>
              <a:gd name="T65" fmla="*/ 2147483647 h 224"/>
              <a:gd name="T66" fmla="*/ 2147483647 w 33"/>
              <a:gd name="T67" fmla="*/ 2147483647 h 224"/>
              <a:gd name="T68" fmla="*/ 2147483647 w 33"/>
              <a:gd name="T69" fmla="*/ 2147483647 h 224"/>
              <a:gd name="T70" fmla="*/ 2147483647 w 33"/>
              <a:gd name="T71" fmla="*/ 2147483647 h 224"/>
              <a:gd name="T72" fmla="*/ 0 w 33"/>
              <a:gd name="T73" fmla="*/ 2147483647 h 224"/>
              <a:gd name="T74" fmla="*/ 2147483647 w 33"/>
              <a:gd name="T75" fmla="*/ 2147483647 h 224"/>
              <a:gd name="T76" fmla="*/ 2147483647 w 33"/>
              <a:gd name="T77" fmla="*/ 2147483647 h 224"/>
              <a:gd name="T78" fmla="*/ 2147483647 w 33"/>
              <a:gd name="T79" fmla="*/ 2147483647 h 224"/>
              <a:gd name="T80" fmla="*/ 2147483647 w 33"/>
              <a:gd name="T81" fmla="*/ 2147483647 h 224"/>
              <a:gd name="T82" fmla="*/ 2147483647 w 33"/>
              <a:gd name="T83" fmla="*/ 2147483647 h 224"/>
              <a:gd name="T84" fmla="*/ 2147483647 w 33"/>
              <a:gd name="T85" fmla="*/ 2147483647 h 224"/>
              <a:gd name="T86" fmla="*/ 2147483647 w 33"/>
              <a:gd name="T87" fmla="*/ 2147483647 h 224"/>
              <a:gd name="T88" fmla="*/ 2147483647 w 33"/>
              <a:gd name="T89" fmla="*/ 2147483647 h 224"/>
              <a:gd name="T90" fmla="*/ 2147483647 w 33"/>
              <a:gd name="T91" fmla="*/ 2147483647 h 224"/>
              <a:gd name="T92" fmla="*/ 2147483647 w 33"/>
              <a:gd name="T93" fmla="*/ 2147483647 h 224"/>
              <a:gd name="T94" fmla="*/ 2147483647 w 33"/>
              <a:gd name="T95" fmla="*/ 2147483647 h 224"/>
              <a:gd name="T96" fmla="*/ 2147483647 w 33"/>
              <a:gd name="T97" fmla="*/ 2147483647 h 224"/>
              <a:gd name="T98" fmla="*/ 2147483647 w 33"/>
              <a:gd name="T99" fmla="*/ 2147483647 h 224"/>
              <a:gd name="T100" fmla="*/ 2147483647 w 33"/>
              <a:gd name="T101" fmla="*/ 2147483647 h 224"/>
              <a:gd name="T102" fmla="*/ 2147483647 w 33"/>
              <a:gd name="T103" fmla="*/ 2147483647 h 224"/>
              <a:gd name="T104" fmla="*/ 2147483647 w 33"/>
              <a:gd name="T105" fmla="*/ 2147483647 h 224"/>
              <a:gd name="T106" fmla="*/ 2147483647 w 33"/>
              <a:gd name="T107" fmla="*/ 2147483647 h 224"/>
              <a:gd name="T108" fmla="*/ 2147483647 w 33"/>
              <a:gd name="T109" fmla="*/ 2147483647 h 224"/>
              <a:gd name="T110" fmla="*/ 2147483647 w 33"/>
              <a:gd name="T111" fmla="*/ 2147483647 h 224"/>
              <a:gd name="T112" fmla="*/ 2147483647 w 33"/>
              <a:gd name="T113" fmla="*/ 0 h 224"/>
              <a:gd name="T114" fmla="*/ 2147483647 w 33"/>
              <a:gd name="T115" fmla="*/ 2147483647 h 224"/>
              <a:gd name="T116" fmla="*/ 2147483647 w 33"/>
              <a:gd name="T117" fmla="*/ 2147483647 h 224"/>
              <a:gd name="T118" fmla="*/ 2147483647 w 33"/>
              <a:gd name="T119" fmla="*/ 2147483647 h 224"/>
              <a:gd name="T120" fmla="*/ 2147483647 w 33"/>
              <a:gd name="T121" fmla="*/ 2147483647 h 224"/>
              <a:gd name="T122" fmla="*/ 2147483647 w 33"/>
              <a:gd name="T123" fmla="*/ 2147483647 h 2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"/>
              <a:gd name="T187" fmla="*/ 0 h 224"/>
              <a:gd name="T188" fmla="*/ 33 w 33"/>
              <a:gd name="T189" fmla="*/ 224 h 224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" h="224">
                <a:moveTo>
                  <a:pt x="33" y="194"/>
                </a:moveTo>
                <a:lnTo>
                  <a:pt x="31" y="197"/>
                </a:lnTo>
                <a:lnTo>
                  <a:pt x="25" y="199"/>
                </a:lnTo>
                <a:lnTo>
                  <a:pt x="18" y="201"/>
                </a:lnTo>
                <a:lnTo>
                  <a:pt x="12" y="203"/>
                </a:lnTo>
                <a:lnTo>
                  <a:pt x="6" y="209"/>
                </a:lnTo>
                <a:lnTo>
                  <a:pt x="2" y="215"/>
                </a:lnTo>
                <a:lnTo>
                  <a:pt x="2" y="220"/>
                </a:lnTo>
                <a:lnTo>
                  <a:pt x="2" y="224"/>
                </a:lnTo>
                <a:lnTo>
                  <a:pt x="8" y="222"/>
                </a:lnTo>
                <a:lnTo>
                  <a:pt x="14" y="220"/>
                </a:lnTo>
                <a:lnTo>
                  <a:pt x="20" y="220"/>
                </a:lnTo>
                <a:lnTo>
                  <a:pt x="25" y="217"/>
                </a:lnTo>
                <a:lnTo>
                  <a:pt x="29" y="213"/>
                </a:lnTo>
                <a:lnTo>
                  <a:pt x="31" y="207"/>
                </a:lnTo>
                <a:lnTo>
                  <a:pt x="33" y="201"/>
                </a:lnTo>
                <a:lnTo>
                  <a:pt x="33" y="194"/>
                </a:lnTo>
                <a:close/>
                <a:moveTo>
                  <a:pt x="33" y="167"/>
                </a:moveTo>
                <a:lnTo>
                  <a:pt x="29" y="171"/>
                </a:lnTo>
                <a:lnTo>
                  <a:pt x="25" y="174"/>
                </a:lnTo>
                <a:lnTo>
                  <a:pt x="18" y="174"/>
                </a:lnTo>
                <a:lnTo>
                  <a:pt x="10" y="178"/>
                </a:lnTo>
                <a:lnTo>
                  <a:pt x="6" y="182"/>
                </a:lnTo>
                <a:lnTo>
                  <a:pt x="2" y="190"/>
                </a:lnTo>
                <a:lnTo>
                  <a:pt x="2" y="197"/>
                </a:lnTo>
                <a:lnTo>
                  <a:pt x="2" y="203"/>
                </a:lnTo>
                <a:lnTo>
                  <a:pt x="6" y="199"/>
                </a:lnTo>
                <a:lnTo>
                  <a:pt x="14" y="195"/>
                </a:lnTo>
                <a:lnTo>
                  <a:pt x="20" y="194"/>
                </a:lnTo>
                <a:lnTo>
                  <a:pt x="25" y="190"/>
                </a:lnTo>
                <a:lnTo>
                  <a:pt x="29" y="186"/>
                </a:lnTo>
                <a:lnTo>
                  <a:pt x="31" y="182"/>
                </a:lnTo>
                <a:lnTo>
                  <a:pt x="31" y="174"/>
                </a:lnTo>
                <a:lnTo>
                  <a:pt x="33" y="167"/>
                </a:lnTo>
                <a:close/>
                <a:moveTo>
                  <a:pt x="31" y="142"/>
                </a:moveTo>
                <a:lnTo>
                  <a:pt x="29" y="147"/>
                </a:lnTo>
                <a:lnTo>
                  <a:pt x="24" y="151"/>
                </a:lnTo>
                <a:lnTo>
                  <a:pt x="16" y="151"/>
                </a:lnTo>
                <a:lnTo>
                  <a:pt x="10" y="155"/>
                </a:lnTo>
                <a:lnTo>
                  <a:pt x="6" y="159"/>
                </a:lnTo>
                <a:lnTo>
                  <a:pt x="2" y="165"/>
                </a:lnTo>
                <a:lnTo>
                  <a:pt x="2" y="172"/>
                </a:lnTo>
                <a:lnTo>
                  <a:pt x="2" y="180"/>
                </a:lnTo>
                <a:lnTo>
                  <a:pt x="6" y="174"/>
                </a:lnTo>
                <a:lnTo>
                  <a:pt x="14" y="171"/>
                </a:lnTo>
                <a:lnTo>
                  <a:pt x="20" y="169"/>
                </a:lnTo>
                <a:lnTo>
                  <a:pt x="24" y="165"/>
                </a:lnTo>
                <a:lnTo>
                  <a:pt x="27" y="163"/>
                </a:lnTo>
                <a:lnTo>
                  <a:pt x="29" y="159"/>
                </a:lnTo>
                <a:lnTo>
                  <a:pt x="31" y="149"/>
                </a:lnTo>
                <a:lnTo>
                  <a:pt x="31" y="142"/>
                </a:lnTo>
                <a:close/>
                <a:moveTo>
                  <a:pt x="29" y="121"/>
                </a:moveTo>
                <a:lnTo>
                  <a:pt x="27" y="124"/>
                </a:lnTo>
                <a:lnTo>
                  <a:pt x="24" y="126"/>
                </a:lnTo>
                <a:lnTo>
                  <a:pt x="16" y="128"/>
                </a:lnTo>
                <a:lnTo>
                  <a:pt x="10" y="130"/>
                </a:lnTo>
                <a:lnTo>
                  <a:pt x="6" y="134"/>
                </a:lnTo>
                <a:lnTo>
                  <a:pt x="2" y="140"/>
                </a:lnTo>
                <a:lnTo>
                  <a:pt x="2" y="147"/>
                </a:lnTo>
                <a:lnTo>
                  <a:pt x="2" y="155"/>
                </a:lnTo>
                <a:lnTo>
                  <a:pt x="6" y="149"/>
                </a:lnTo>
                <a:lnTo>
                  <a:pt x="12" y="147"/>
                </a:lnTo>
                <a:lnTo>
                  <a:pt x="18" y="146"/>
                </a:lnTo>
                <a:lnTo>
                  <a:pt x="24" y="142"/>
                </a:lnTo>
                <a:lnTo>
                  <a:pt x="25" y="138"/>
                </a:lnTo>
                <a:lnTo>
                  <a:pt x="27" y="134"/>
                </a:lnTo>
                <a:lnTo>
                  <a:pt x="29" y="128"/>
                </a:lnTo>
                <a:lnTo>
                  <a:pt x="29" y="121"/>
                </a:lnTo>
                <a:close/>
                <a:moveTo>
                  <a:pt x="27" y="101"/>
                </a:moveTo>
                <a:lnTo>
                  <a:pt x="25" y="105"/>
                </a:lnTo>
                <a:lnTo>
                  <a:pt x="22" y="107"/>
                </a:lnTo>
                <a:lnTo>
                  <a:pt x="14" y="107"/>
                </a:lnTo>
                <a:lnTo>
                  <a:pt x="10" y="109"/>
                </a:lnTo>
                <a:lnTo>
                  <a:pt x="6" y="113"/>
                </a:lnTo>
                <a:lnTo>
                  <a:pt x="2" y="119"/>
                </a:lnTo>
                <a:lnTo>
                  <a:pt x="2" y="123"/>
                </a:lnTo>
                <a:lnTo>
                  <a:pt x="2" y="126"/>
                </a:lnTo>
                <a:lnTo>
                  <a:pt x="6" y="124"/>
                </a:lnTo>
                <a:lnTo>
                  <a:pt x="12" y="123"/>
                </a:lnTo>
                <a:lnTo>
                  <a:pt x="16" y="123"/>
                </a:lnTo>
                <a:lnTo>
                  <a:pt x="22" y="121"/>
                </a:lnTo>
                <a:lnTo>
                  <a:pt x="24" y="117"/>
                </a:lnTo>
                <a:lnTo>
                  <a:pt x="25" y="113"/>
                </a:lnTo>
                <a:lnTo>
                  <a:pt x="25" y="107"/>
                </a:lnTo>
                <a:lnTo>
                  <a:pt x="27" y="101"/>
                </a:lnTo>
                <a:close/>
                <a:moveTo>
                  <a:pt x="27" y="82"/>
                </a:moveTo>
                <a:lnTo>
                  <a:pt x="25" y="86"/>
                </a:lnTo>
                <a:lnTo>
                  <a:pt x="20" y="88"/>
                </a:lnTo>
                <a:lnTo>
                  <a:pt x="14" y="90"/>
                </a:lnTo>
                <a:lnTo>
                  <a:pt x="10" y="92"/>
                </a:lnTo>
                <a:lnTo>
                  <a:pt x="6" y="96"/>
                </a:lnTo>
                <a:lnTo>
                  <a:pt x="2" y="101"/>
                </a:lnTo>
                <a:lnTo>
                  <a:pt x="2" y="105"/>
                </a:lnTo>
                <a:lnTo>
                  <a:pt x="2" y="109"/>
                </a:lnTo>
                <a:lnTo>
                  <a:pt x="6" y="105"/>
                </a:lnTo>
                <a:lnTo>
                  <a:pt x="12" y="105"/>
                </a:lnTo>
                <a:lnTo>
                  <a:pt x="16" y="103"/>
                </a:lnTo>
                <a:lnTo>
                  <a:pt x="20" y="101"/>
                </a:lnTo>
                <a:lnTo>
                  <a:pt x="24" y="98"/>
                </a:lnTo>
                <a:lnTo>
                  <a:pt x="25" y="96"/>
                </a:lnTo>
                <a:lnTo>
                  <a:pt x="25" y="90"/>
                </a:lnTo>
                <a:lnTo>
                  <a:pt x="27" y="82"/>
                </a:lnTo>
                <a:close/>
                <a:moveTo>
                  <a:pt x="24" y="67"/>
                </a:moveTo>
                <a:lnTo>
                  <a:pt x="22" y="71"/>
                </a:lnTo>
                <a:lnTo>
                  <a:pt x="18" y="73"/>
                </a:lnTo>
                <a:lnTo>
                  <a:pt x="12" y="73"/>
                </a:lnTo>
                <a:lnTo>
                  <a:pt x="8" y="75"/>
                </a:lnTo>
                <a:lnTo>
                  <a:pt x="4" y="78"/>
                </a:lnTo>
                <a:lnTo>
                  <a:pt x="2" y="82"/>
                </a:lnTo>
                <a:lnTo>
                  <a:pt x="0" y="86"/>
                </a:lnTo>
                <a:lnTo>
                  <a:pt x="0" y="90"/>
                </a:lnTo>
                <a:lnTo>
                  <a:pt x="4" y="88"/>
                </a:lnTo>
                <a:lnTo>
                  <a:pt x="10" y="86"/>
                </a:lnTo>
                <a:lnTo>
                  <a:pt x="14" y="86"/>
                </a:lnTo>
                <a:lnTo>
                  <a:pt x="18" y="84"/>
                </a:lnTo>
                <a:lnTo>
                  <a:pt x="20" y="80"/>
                </a:lnTo>
                <a:lnTo>
                  <a:pt x="22" y="78"/>
                </a:lnTo>
                <a:lnTo>
                  <a:pt x="22" y="73"/>
                </a:lnTo>
                <a:lnTo>
                  <a:pt x="24" y="67"/>
                </a:lnTo>
                <a:close/>
                <a:moveTo>
                  <a:pt x="20" y="53"/>
                </a:moveTo>
                <a:lnTo>
                  <a:pt x="18" y="55"/>
                </a:lnTo>
                <a:lnTo>
                  <a:pt x="16" y="57"/>
                </a:lnTo>
                <a:lnTo>
                  <a:pt x="10" y="57"/>
                </a:lnTo>
                <a:lnTo>
                  <a:pt x="6" y="59"/>
                </a:lnTo>
                <a:lnTo>
                  <a:pt x="4" y="63"/>
                </a:lnTo>
                <a:lnTo>
                  <a:pt x="2" y="67"/>
                </a:lnTo>
                <a:lnTo>
                  <a:pt x="2" y="69"/>
                </a:lnTo>
                <a:lnTo>
                  <a:pt x="2" y="73"/>
                </a:lnTo>
                <a:lnTo>
                  <a:pt x="4" y="71"/>
                </a:lnTo>
                <a:lnTo>
                  <a:pt x="8" y="69"/>
                </a:lnTo>
                <a:lnTo>
                  <a:pt x="12" y="69"/>
                </a:lnTo>
                <a:lnTo>
                  <a:pt x="16" y="67"/>
                </a:lnTo>
                <a:lnTo>
                  <a:pt x="18" y="65"/>
                </a:lnTo>
                <a:lnTo>
                  <a:pt x="20" y="61"/>
                </a:lnTo>
                <a:lnTo>
                  <a:pt x="20" y="57"/>
                </a:lnTo>
                <a:lnTo>
                  <a:pt x="20" y="53"/>
                </a:lnTo>
                <a:close/>
                <a:moveTo>
                  <a:pt x="22" y="36"/>
                </a:moveTo>
                <a:lnTo>
                  <a:pt x="20" y="40"/>
                </a:lnTo>
                <a:lnTo>
                  <a:pt x="16" y="40"/>
                </a:lnTo>
                <a:lnTo>
                  <a:pt x="12" y="42"/>
                </a:lnTo>
                <a:lnTo>
                  <a:pt x="8" y="44"/>
                </a:lnTo>
                <a:lnTo>
                  <a:pt x="4" y="46"/>
                </a:lnTo>
                <a:lnTo>
                  <a:pt x="4" y="50"/>
                </a:lnTo>
                <a:lnTo>
                  <a:pt x="2" y="53"/>
                </a:lnTo>
                <a:lnTo>
                  <a:pt x="2" y="55"/>
                </a:lnTo>
                <a:lnTo>
                  <a:pt x="6" y="53"/>
                </a:lnTo>
                <a:lnTo>
                  <a:pt x="10" y="53"/>
                </a:lnTo>
                <a:lnTo>
                  <a:pt x="14" y="53"/>
                </a:lnTo>
                <a:lnTo>
                  <a:pt x="16" y="52"/>
                </a:lnTo>
                <a:lnTo>
                  <a:pt x="18" y="48"/>
                </a:lnTo>
                <a:lnTo>
                  <a:pt x="20" y="46"/>
                </a:lnTo>
                <a:lnTo>
                  <a:pt x="22" y="42"/>
                </a:lnTo>
                <a:lnTo>
                  <a:pt x="22" y="36"/>
                </a:lnTo>
                <a:close/>
                <a:moveTo>
                  <a:pt x="20" y="17"/>
                </a:moveTo>
                <a:lnTo>
                  <a:pt x="18" y="19"/>
                </a:lnTo>
                <a:lnTo>
                  <a:pt x="16" y="23"/>
                </a:lnTo>
                <a:lnTo>
                  <a:pt x="10" y="25"/>
                </a:lnTo>
                <a:lnTo>
                  <a:pt x="6" y="27"/>
                </a:lnTo>
                <a:lnTo>
                  <a:pt x="4" y="29"/>
                </a:lnTo>
                <a:lnTo>
                  <a:pt x="2" y="32"/>
                </a:lnTo>
                <a:lnTo>
                  <a:pt x="2" y="36"/>
                </a:lnTo>
                <a:lnTo>
                  <a:pt x="2" y="38"/>
                </a:lnTo>
                <a:lnTo>
                  <a:pt x="6" y="36"/>
                </a:lnTo>
                <a:lnTo>
                  <a:pt x="8" y="36"/>
                </a:lnTo>
                <a:lnTo>
                  <a:pt x="12" y="36"/>
                </a:lnTo>
                <a:lnTo>
                  <a:pt x="16" y="34"/>
                </a:lnTo>
                <a:lnTo>
                  <a:pt x="18" y="30"/>
                </a:lnTo>
                <a:lnTo>
                  <a:pt x="20" y="29"/>
                </a:lnTo>
                <a:lnTo>
                  <a:pt x="20" y="23"/>
                </a:lnTo>
                <a:lnTo>
                  <a:pt x="20" y="17"/>
                </a:lnTo>
                <a:close/>
                <a:moveTo>
                  <a:pt x="18" y="0"/>
                </a:moveTo>
                <a:lnTo>
                  <a:pt x="16" y="4"/>
                </a:lnTo>
                <a:lnTo>
                  <a:pt x="12" y="7"/>
                </a:lnTo>
                <a:lnTo>
                  <a:pt x="8" y="7"/>
                </a:lnTo>
                <a:lnTo>
                  <a:pt x="6" y="9"/>
                </a:lnTo>
                <a:lnTo>
                  <a:pt x="4" y="11"/>
                </a:lnTo>
                <a:lnTo>
                  <a:pt x="2" y="15"/>
                </a:lnTo>
                <a:lnTo>
                  <a:pt x="2" y="23"/>
                </a:lnTo>
                <a:lnTo>
                  <a:pt x="4" y="23"/>
                </a:lnTo>
                <a:lnTo>
                  <a:pt x="6" y="21"/>
                </a:lnTo>
                <a:lnTo>
                  <a:pt x="8" y="19"/>
                </a:lnTo>
                <a:lnTo>
                  <a:pt x="12" y="17"/>
                </a:lnTo>
                <a:lnTo>
                  <a:pt x="14" y="15"/>
                </a:lnTo>
                <a:lnTo>
                  <a:pt x="16" y="13"/>
                </a:lnTo>
                <a:lnTo>
                  <a:pt x="16" y="11"/>
                </a:lnTo>
                <a:lnTo>
                  <a:pt x="18" y="5"/>
                </a:lnTo>
                <a:lnTo>
                  <a:pt x="18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5" name="Freeform 108"/>
          <p:cNvSpPr/>
          <p:nvPr/>
        </p:nvSpPr>
        <p:spPr bwMode="auto">
          <a:xfrm>
            <a:off x="179388" y="6632575"/>
            <a:ext cx="49212" cy="47625"/>
          </a:xfrm>
          <a:custGeom>
            <a:gdLst>
              <a:gd name="T0" fmla="*/ 2147483647 w 31"/>
              <a:gd name="T1" fmla="*/ 0 h 30"/>
              <a:gd name="T2" fmla="*/ 2147483647 w 31"/>
              <a:gd name="T3" fmla="*/ 2147483647 h 30"/>
              <a:gd name="T4" fmla="*/ 2147483647 w 31"/>
              <a:gd name="T5" fmla="*/ 2147483647 h 30"/>
              <a:gd name="T6" fmla="*/ 2147483647 w 31"/>
              <a:gd name="T7" fmla="*/ 2147483647 h 30"/>
              <a:gd name="T8" fmla="*/ 2147483647 w 31"/>
              <a:gd name="T9" fmla="*/ 2147483647 h 30"/>
              <a:gd name="T10" fmla="*/ 2147483647 w 31"/>
              <a:gd name="T11" fmla="*/ 2147483647 h 30"/>
              <a:gd name="T12" fmla="*/ 0 w 31"/>
              <a:gd name="T13" fmla="*/ 2147483647 h 30"/>
              <a:gd name="T14" fmla="*/ 0 w 31"/>
              <a:gd name="T15" fmla="*/ 2147483647 h 30"/>
              <a:gd name="T16" fmla="*/ 0 w 31"/>
              <a:gd name="T17" fmla="*/ 2147483647 h 30"/>
              <a:gd name="T18" fmla="*/ 2147483647 w 31"/>
              <a:gd name="T19" fmla="*/ 2147483647 h 30"/>
              <a:gd name="T20" fmla="*/ 2147483647 w 31"/>
              <a:gd name="T21" fmla="*/ 2147483647 h 30"/>
              <a:gd name="T22" fmla="*/ 2147483647 w 31"/>
              <a:gd name="T23" fmla="*/ 2147483647 h 30"/>
              <a:gd name="T24" fmla="*/ 2147483647 w 31"/>
              <a:gd name="T25" fmla="*/ 2147483647 h 30"/>
              <a:gd name="T26" fmla="*/ 2147483647 w 31"/>
              <a:gd name="T27" fmla="*/ 2147483647 h 30"/>
              <a:gd name="T28" fmla="*/ 2147483647 w 31"/>
              <a:gd name="T29" fmla="*/ 2147483647 h 30"/>
              <a:gd name="T30" fmla="*/ 2147483647 w 31"/>
              <a:gd name="T31" fmla="*/ 2147483647 h 30"/>
              <a:gd name="T32" fmla="*/ 2147483647 w 31"/>
              <a:gd name="T33" fmla="*/ 0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0"/>
              <a:gd name="T53" fmla="*/ 31 w 31"/>
              <a:gd name="T54" fmla="*/ 30 h 3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0">
                <a:moveTo>
                  <a:pt x="31" y="0"/>
                </a:moveTo>
                <a:lnTo>
                  <a:pt x="29" y="3"/>
                </a:lnTo>
                <a:lnTo>
                  <a:pt x="23" y="5"/>
                </a:lnTo>
                <a:lnTo>
                  <a:pt x="16" y="7"/>
                </a:lnTo>
                <a:lnTo>
                  <a:pt x="10" y="9"/>
                </a:lnTo>
                <a:lnTo>
                  <a:pt x="4" y="15"/>
                </a:lnTo>
                <a:lnTo>
                  <a:pt x="0" y="21"/>
                </a:lnTo>
                <a:lnTo>
                  <a:pt x="0" y="26"/>
                </a:lnTo>
                <a:lnTo>
                  <a:pt x="0" y="30"/>
                </a:lnTo>
                <a:lnTo>
                  <a:pt x="6" y="28"/>
                </a:lnTo>
                <a:lnTo>
                  <a:pt x="12" y="26"/>
                </a:lnTo>
                <a:lnTo>
                  <a:pt x="18" y="26"/>
                </a:lnTo>
                <a:lnTo>
                  <a:pt x="23" y="23"/>
                </a:lnTo>
                <a:lnTo>
                  <a:pt x="27" y="19"/>
                </a:lnTo>
                <a:lnTo>
                  <a:pt x="29" y="13"/>
                </a:lnTo>
                <a:lnTo>
                  <a:pt x="31" y="7"/>
                </a:lnTo>
                <a:lnTo>
                  <a:pt x="31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6" name="Freeform 109"/>
          <p:cNvSpPr/>
          <p:nvPr/>
        </p:nvSpPr>
        <p:spPr bwMode="auto">
          <a:xfrm>
            <a:off x="179388" y="6589713"/>
            <a:ext cx="49212" cy="57150"/>
          </a:xfrm>
          <a:custGeom>
            <a:gdLst>
              <a:gd name="T0" fmla="*/ 2147483647 w 31"/>
              <a:gd name="T1" fmla="*/ 0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2147483647 w 31"/>
              <a:gd name="T9" fmla="*/ 2147483647 h 36"/>
              <a:gd name="T10" fmla="*/ 2147483647 w 31"/>
              <a:gd name="T11" fmla="*/ 2147483647 h 36"/>
              <a:gd name="T12" fmla="*/ 0 w 31"/>
              <a:gd name="T13" fmla="*/ 2147483647 h 36"/>
              <a:gd name="T14" fmla="*/ 0 w 31"/>
              <a:gd name="T15" fmla="*/ 2147483647 h 36"/>
              <a:gd name="T16" fmla="*/ 0 w 31"/>
              <a:gd name="T17" fmla="*/ 2147483647 h 36"/>
              <a:gd name="T18" fmla="*/ 2147483647 w 31"/>
              <a:gd name="T19" fmla="*/ 2147483647 h 36"/>
              <a:gd name="T20" fmla="*/ 2147483647 w 31"/>
              <a:gd name="T21" fmla="*/ 2147483647 h 36"/>
              <a:gd name="T22" fmla="*/ 2147483647 w 31"/>
              <a:gd name="T23" fmla="*/ 2147483647 h 36"/>
              <a:gd name="T24" fmla="*/ 2147483647 w 31"/>
              <a:gd name="T25" fmla="*/ 2147483647 h 36"/>
              <a:gd name="T26" fmla="*/ 2147483647 w 31"/>
              <a:gd name="T27" fmla="*/ 2147483647 h 36"/>
              <a:gd name="T28" fmla="*/ 2147483647 w 31"/>
              <a:gd name="T29" fmla="*/ 2147483647 h 36"/>
              <a:gd name="T30" fmla="*/ 2147483647 w 31"/>
              <a:gd name="T31" fmla="*/ 2147483647 h 36"/>
              <a:gd name="T32" fmla="*/ 2147483647 w 31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6"/>
              <a:gd name="T53" fmla="*/ 31 w 31"/>
              <a:gd name="T54" fmla="*/ 36 h 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6">
                <a:moveTo>
                  <a:pt x="31" y="0"/>
                </a:moveTo>
                <a:lnTo>
                  <a:pt x="27" y="4"/>
                </a:lnTo>
                <a:lnTo>
                  <a:pt x="23" y="7"/>
                </a:lnTo>
                <a:lnTo>
                  <a:pt x="16" y="7"/>
                </a:lnTo>
                <a:lnTo>
                  <a:pt x="8" y="11"/>
                </a:lnTo>
                <a:lnTo>
                  <a:pt x="4" y="15"/>
                </a:lnTo>
                <a:lnTo>
                  <a:pt x="0" y="23"/>
                </a:lnTo>
                <a:lnTo>
                  <a:pt x="0" y="30"/>
                </a:lnTo>
                <a:lnTo>
                  <a:pt x="0" y="36"/>
                </a:lnTo>
                <a:lnTo>
                  <a:pt x="4" y="32"/>
                </a:lnTo>
                <a:lnTo>
                  <a:pt x="12" y="28"/>
                </a:lnTo>
                <a:lnTo>
                  <a:pt x="18" y="27"/>
                </a:lnTo>
                <a:lnTo>
                  <a:pt x="23" y="23"/>
                </a:lnTo>
                <a:lnTo>
                  <a:pt x="27" y="19"/>
                </a:lnTo>
                <a:lnTo>
                  <a:pt x="29" y="15"/>
                </a:lnTo>
                <a:lnTo>
                  <a:pt x="29" y="7"/>
                </a:lnTo>
                <a:lnTo>
                  <a:pt x="31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7" name="Freeform 110"/>
          <p:cNvSpPr/>
          <p:nvPr/>
        </p:nvSpPr>
        <p:spPr bwMode="auto">
          <a:xfrm>
            <a:off x="179388" y="6550025"/>
            <a:ext cx="46037" cy="60325"/>
          </a:xfrm>
          <a:custGeom>
            <a:gdLst>
              <a:gd name="T0" fmla="*/ 2147483647 w 29"/>
              <a:gd name="T1" fmla="*/ 0 h 38"/>
              <a:gd name="T2" fmla="*/ 2147483647 w 29"/>
              <a:gd name="T3" fmla="*/ 2147483647 h 38"/>
              <a:gd name="T4" fmla="*/ 2147483647 w 29"/>
              <a:gd name="T5" fmla="*/ 2147483647 h 38"/>
              <a:gd name="T6" fmla="*/ 2147483647 w 29"/>
              <a:gd name="T7" fmla="*/ 2147483647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w 29"/>
              <a:gd name="T15" fmla="*/ 2147483647 h 38"/>
              <a:gd name="T16" fmla="*/ 0 w 29"/>
              <a:gd name="T17" fmla="*/ 2147483647 h 38"/>
              <a:gd name="T18" fmla="*/ 2147483647 w 29"/>
              <a:gd name="T19" fmla="*/ 2147483647 h 38"/>
              <a:gd name="T20" fmla="*/ 2147483647 w 29"/>
              <a:gd name="T21" fmla="*/ 2147483647 h 38"/>
              <a:gd name="T22" fmla="*/ 2147483647 w 29"/>
              <a:gd name="T23" fmla="*/ 2147483647 h 38"/>
              <a:gd name="T24" fmla="*/ 2147483647 w 29"/>
              <a:gd name="T25" fmla="*/ 2147483647 h 38"/>
              <a:gd name="T26" fmla="*/ 2147483647 w 29"/>
              <a:gd name="T27" fmla="*/ 2147483647 h 38"/>
              <a:gd name="T28" fmla="*/ 2147483647 w 29"/>
              <a:gd name="T29" fmla="*/ 2147483647 h 38"/>
              <a:gd name="T30" fmla="*/ 2147483647 w 29"/>
              <a:gd name="T31" fmla="*/ 2147483647 h 38"/>
              <a:gd name="T32" fmla="*/ 2147483647 w 29"/>
              <a:gd name="T33" fmla="*/ 0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38"/>
              <a:gd name="T53" fmla="*/ 29 w 29"/>
              <a:gd name="T54" fmla="*/ 38 h 38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8">
                <a:moveTo>
                  <a:pt x="29" y="0"/>
                </a:moveTo>
                <a:lnTo>
                  <a:pt x="27" y="5"/>
                </a:lnTo>
                <a:lnTo>
                  <a:pt x="22" y="9"/>
                </a:lnTo>
                <a:lnTo>
                  <a:pt x="14" y="9"/>
                </a:lnTo>
                <a:lnTo>
                  <a:pt x="8" y="13"/>
                </a:lnTo>
                <a:lnTo>
                  <a:pt x="4" y="17"/>
                </a:lnTo>
                <a:lnTo>
                  <a:pt x="0" y="23"/>
                </a:lnTo>
                <a:lnTo>
                  <a:pt x="0" y="30"/>
                </a:lnTo>
                <a:lnTo>
                  <a:pt x="0" y="38"/>
                </a:lnTo>
                <a:lnTo>
                  <a:pt x="4" y="32"/>
                </a:lnTo>
                <a:lnTo>
                  <a:pt x="12" y="29"/>
                </a:lnTo>
                <a:lnTo>
                  <a:pt x="18" y="27"/>
                </a:lnTo>
                <a:lnTo>
                  <a:pt x="22" y="23"/>
                </a:lnTo>
                <a:lnTo>
                  <a:pt x="25" y="21"/>
                </a:lnTo>
                <a:lnTo>
                  <a:pt x="27" y="17"/>
                </a:lnTo>
                <a:lnTo>
                  <a:pt x="29" y="7"/>
                </a:lnTo>
                <a:lnTo>
                  <a:pt x="29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8" name="Freeform 111"/>
          <p:cNvSpPr/>
          <p:nvPr/>
        </p:nvSpPr>
        <p:spPr bwMode="auto">
          <a:xfrm>
            <a:off x="179388" y="6516688"/>
            <a:ext cx="42862" cy="53975"/>
          </a:xfrm>
          <a:custGeom>
            <a:gdLst>
              <a:gd name="T0" fmla="*/ 2147483647 w 27"/>
              <a:gd name="T1" fmla="*/ 0 h 34"/>
              <a:gd name="T2" fmla="*/ 2147483647 w 27"/>
              <a:gd name="T3" fmla="*/ 2147483647 h 34"/>
              <a:gd name="T4" fmla="*/ 2147483647 w 27"/>
              <a:gd name="T5" fmla="*/ 2147483647 h 34"/>
              <a:gd name="T6" fmla="*/ 2147483647 w 27"/>
              <a:gd name="T7" fmla="*/ 2147483647 h 34"/>
              <a:gd name="T8" fmla="*/ 2147483647 w 27"/>
              <a:gd name="T9" fmla="*/ 2147483647 h 34"/>
              <a:gd name="T10" fmla="*/ 2147483647 w 27"/>
              <a:gd name="T11" fmla="*/ 2147483647 h 34"/>
              <a:gd name="T12" fmla="*/ 0 w 27"/>
              <a:gd name="T13" fmla="*/ 2147483647 h 34"/>
              <a:gd name="T14" fmla="*/ 0 w 27"/>
              <a:gd name="T15" fmla="*/ 2147483647 h 34"/>
              <a:gd name="T16" fmla="*/ 0 w 27"/>
              <a:gd name="T17" fmla="*/ 2147483647 h 34"/>
              <a:gd name="T18" fmla="*/ 2147483647 w 27"/>
              <a:gd name="T19" fmla="*/ 2147483647 h 34"/>
              <a:gd name="T20" fmla="*/ 2147483647 w 27"/>
              <a:gd name="T21" fmla="*/ 2147483647 h 34"/>
              <a:gd name="T22" fmla="*/ 2147483647 w 27"/>
              <a:gd name="T23" fmla="*/ 2147483647 h 34"/>
              <a:gd name="T24" fmla="*/ 2147483647 w 27"/>
              <a:gd name="T25" fmla="*/ 2147483647 h 34"/>
              <a:gd name="T26" fmla="*/ 2147483647 w 27"/>
              <a:gd name="T27" fmla="*/ 2147483647 h 34"/>
              <a:gd name="T28" fmla="*/ 2147483647 w 27"/>
              <a:gd name="T29" fmla="*/ 2147483647 h 34"/>
              <a:gd name="T30" fmla="*/ 2147483647 w 27"/>
              <a:gd name="T31" fmla="*/ 2147483647 h 34"/>
              <a:gd name="T32" fmla="*/ 2147483647 w 27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4"/>
              <a:gd name="T53" fmla="*/ 27 w 27"/>
              <a:gd name="T54" fmla="*/ 34 h 34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4">
                <a:moveTo>
                  <a:pt x="27" y="0"/>
                </a:moveTo>
                <a:lnTo>
                  <a:pt x="25" y="3"/>
                </a:lnTo>
                <a:lnTo>
                  <a:pt x="22" y="5"/>
                </a:lnTo>
                <a:lnTo>
                  <a:pt x="14" y="7"/>
                </a:lnTo>
                <a:lnTo>
                  <a:pt x="8" y="9"/>
                </a:lnTo>
                <a:lnTo>
                  <a:pt x="4" y="13"/>
                </a:lnTo>
                <a:lnTo>
                  <a:pt x="0" y="19"/>
                </a:lnTo>
                <a:lnTo>
                  <a:pt x="0" y="26"/>
                </a:lnTo>
                <a:lnTo>
                  <a:pt x="0" y="34"/>
                </a:lnTo>
                <a:lnTo>
                  <a:pt x="4" y="28"/>
                </a:lnTo>
                <a:lnTo>
                  <a:pt x="10" y="26"/>
                </a:lnTo>
                <a:lnTo>
                  <a:pt x="16" y="25"/>
                </a:lnTo>
                <a:lnTo>
                  <a:pt x="22" y="21"/>
                </a:lnTo>
                <a:lnTo>
                  <a:pt x="23" y="17"/>
                </a:lnTo>
                <a:lnTo>
                  <a:pt x="25" y="13"/>
                </a:lnTo>
                <a:lnTo>
                  <a:pt x="27" y="7"/>
                </a:lnTo>
                <a:lnTo>
                  <a:pt x="27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19" name="Freeform 112"/>
          <p:cNvSpPr/>
          <p:nvPr/>
        </p:nvSpPr>
        <p:spPr bwMode="auto">
          <a:xfrm>
            <a:off x="179388" y="6484938"/>
            <a:ext cx="39687" cy="39687"/>
          </a:xfrm>
          <a:custGeom>
            <a:gdLst>
              <a:gd name="T0" fmla="*/ 2147483647 w 25"/>
              <a:gd name="T1" fmla="*/ 0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0 w 25"/>
              <a:gd name="T13" fmla="*/ 2147483647 h 25"/>
              <a:gd name="T14" fmla="*/ 0 w 25"/>
              <a:gd name="T15" fmla="*/ 2147483647 h 25"/>
              <a:gd name="T16" fmla="*/ 0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2147483647 h 25"/>
              <a:gd name="T30" fmla="*/ 2147483647 w 25"/>
              <a:gd name="T31" fmla="*/ 2147483647 h 25"/>
              <a:gd name="T32" fmla="*/ 2147483647 w 25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5"/>
              <a:gd name="T53" fmla="*/ 25 w 25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5">
                <a:moveTo>
                  <a:pt x="25" y="0"/>
                </a:moveTo>
                <a:lnTo>
                  <a:pt x="23" y="4"/>
                </a:lnTo>
                <a:lnTo>
                  <a:pt x="20" y="6"/>
                </a:lnTo>
                <a:lnTo>
                  <a:pt x="12" y="6"/>
                </a:lnTo>
                <a:lnTo>
                  <a:pt x="8" y="8"/>
                </a:lnTo>
                <a:lnTo>
                  <a:pt x="4" y="12"/>
                </a:lnTo>
                <a:lnTo>
                  <a:pt x="0" y="18"/>
                </a:lnTo>
                <a:lnTo>
                  <a:pt x="0" y="22"/>
                </a:lnTo>
                <a:lnTo>
                  <a:pt x="0" y="25"/>
                </a:lnTo>
                <a:lnTo>
                  <a:pt x="4" y="23"/>
                </a:lnTo>
                <a:lnTo>
                  <a:pt x="10" y="22"/>
                </a:lnTo>
                <a:lnTo>
                  <a:pt x="14" y="22"/>
                </a:lnTo>
                <a:lnTo>
                  <a:pt x="20" y="20"/>
                </a:lnTo>
                <a:lnTo>
                  <a:pt x="22" y="16"/>
                </a:lnTo>
                <a:lnTo>
                  <a:pt x="23" y="12"/>
                </a:lnTo>
                <a:lnTo>
                  <a:pt x="23" y="6"/>
                </a:lnTo>
                <a:lnTo>
                  <a:pt x="25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0" name="Freeform 113"/>
          <p:cNvSpPr/>
          <p:nvPr/>
        </p:nvSpPr>
        <p:spPr bwMode="auto">
          <a:xfrm>
            <a:off x="179388" y="6454775"/>
            <a:ext cx="39687" cy="42863"/>
          </a:xfrm>
          <a:custGeom>
            <a:gdLst>
              <a:gd name="T0" fmla="*/ 2147483647 w 25"/>
              <a:gd name="T1" fmla="*/ 0 h 27"/>
              <a:gd name="T2" fmla="*/ 2147483647 w 25"/>
              <a:gd name="T3" fmla="*/ 2147483647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0 w 25"/>
              <a:gd name="T13" fmla="*/ 2147483647 h 27"/>
              <a:gd name="T14" fmla="*/ 0 w 25"/>
              <a:gd name="T15" fmla="*/ 2147483647 h 27"/>
              <a:gd name="T16" fmla="*/ 0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2147483647 w 25"/>
              <a:gd name="T31" fmla="*/ 2147483647 h 27"/>
              <a:gd name="T32" fmla="*/ 2147483647 w 25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7"/>
              <a:gd name="T53" fmla="*/ 25 w 25"/>
              <a:gd name="T54" fmla="*/ 27 h 27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7">
                <a:moveTo>
                  <a:pt x="25" y="0"/>
                </a:moveTo>
                <a:lnTo>
                  <a:pt x="23" y="4"/>
                </a:lnTo>
                <a:lnTo>
                  <a:pt x="18" y="6"/>
                </a:lnTo>
                <a:lnTo>
                  <a:pt x="12" y="8"/>
                </a:lnTo>
                <a:lnTo>
                  <a:pt x="8" y="10"/>
                </a:lnTo>
                <a:lnTo>
                  <a:pt x="4" y="14"/>
                </a:lnTo>
                <a:lnTo>
                  <a:pt x="0" y="19"/>
                </a:lnTo>
                <a:lnTo>
                  <a:pt x="0" y="23"/>
                </a:lnTo>
                <a:lnTo>
                  <a:pt x="0" y="27"/>
                </a:lnTo>
                <a:lnTo>
                  <a:pt x="4" y="23"/>
                </a:lnTo>
                <a:lnTo>
                  <a:pt x="10" y="23"/>
                </a:lnTo>
                <a:lnTo>
                  <a:pt x="14" y="21"/>
                </a:lnTo>
                <a:lnTo>
                  <a:pt x="18" y="19"/>
                </a:lnTo>
                <a:lnTo>
                  <a:pt x="22" y="16"/>
                </a:lnTo>
                <a:lnTo>
                  <a:pt x="23" y="14"/>
                </a:lnTo>
                <a:lnTo>
                  <a:pt x="23" y="8"/>
                </a:lnTo>
                <a:lnTo>
                  <a:pt x="25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1" name="Freeform 114"/>
          <p:cNvSpPr/>
          <p:nvPr/>
        </p:nvSpPr>
        <p:spPr bwMode="auto">
          <a:xfrm>
            <a:off x="176213" y="6430963"/>
            <a:ext cx="38100" cy="36512"/>
          </a:xfrm>
          <a:custGeom>
            <a:gdLst>
              <a:gd name="T0" fmla="*/ 2147483647 w 24"/>
              <a:gd name="T1" fmla="*/ 0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0 w 24"/>
              <a:gd name="T15" fmla="*/ 2147483647 h 23"/>
              <a:gd name="T16" fmla="*/ 0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23"/>
              <a:gd name="T53" fmla="*/ 24 w 24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23">
                <a:moveTo>
                  <a:pt x="24" y="0"/>
                </a:moveTo>
                <a:lnTo>
                  <a:pt x="22" y="4"/>
                </a:lnTo>
                <a:lnTo>
                  <a:pt x="18" y="6"/>
                </a:lnTo>
                <a:lnTo>
                  <a:pt x="12" y="6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3"/>
                </a:lnTo>
                <a:lnTo>
                  <a:pt x="4" y="21"/>
                </a:lnTo>
                <a:lnTo>
                  <a:pt x="10" y="19"/>
                </a:lnTo>
                <a:lnTo>
                  <a:pt x="14" y="19"/>
                </a:lnTo>
                <a:lnTo>
                  <a:pt x="18" y="17"/>
                </a:lnTo>
                <a:lnTo>
                  <a:pt x="20" y="13"/>
                </a:lnTo>
                <a:lnTo>
                  <a:pt x="22" y="11"/>
                </a:lnTo>
                <a:lnTo>
                  <a:pt x="22" y="6"/>
                </a:lnTo>
                <a:lnTo>
                  <a:pt x="24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2" name="Freeform 115"/>
          <p:cNvSpPr/>
          <p:nvPr/>
        </p:nvSpPr>
        <p:spPr bwMode="auto">
          <a:xfrm>
            <a:off x="179388" y="6408738"/>
            <a:ext cx="28575" cy="31750"/>
          </a:xfrm>
          <a:custGeom>
            <a:gdLst>
              <a:gd name="T0" fmla="*/ 2147483647 w 18"/>
              <a:gd name="T1" fmla="*/ 0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2147483647 w 18"/>
              <a:gd name="T7" fmla="*/ 2147483647 h 20"/>
              <a:gd name="T8" fmla="*/ 2147483647 w 18"/>
              <a:gd name="T9" fmla="*/ 2147483647 h 20"/>
              <a:gd name="T10" fmla="*/ 2147483647 w 18"/>
              <a:gd name="T11" fmla="*/ 2147483647 h 20"/>
              <a:gd name="T12" fmla="*/ 0 w 18"/>
              <a:gd name="T13" fmla="*/ 2147483647 h 20"/>
              <a:gd name="T14" fmla="*/ 0 w 18"/>
              <a:gd name="T15" fmla="*/ 2147483647 h 20"/>
              <a:gd name="T16" fmla="*/ 0 w 18"/>
              <a:gd name="T17" fmla="*/ 2147483647 h 20"/>
              <a:gd name="T18" fmla="*/ 2147483647 w 18"/>
              <a:gd name="T19" fmla="*/ 2147483647 h 20"/>
              <a:gd name="T20" fmla="*/ 2147483647 w 18"/>
              <a:gd name="T21" fmla="*/ 2147483647 h 20"/>
              <a:gd name="T22" fmla="*/ 2147483647 w 18"/>
              <a:gd name="T23" fmla="*/ 2147483647 h 20"/>
              <a:gd name="T24" fmla="*/ 2147483647 w 18"/>
              <a:gd name="T25" fmla="*/ 2147483647 h 20"/>
              <a:gd name="T26" fmla="*/ 2147483647 w 18"/>
              <a:gd name="T27" fmla="*/ 2147483647 h 20"/>
              <a:gd name="T28" fmla="*/ 2147483647 w 18"/>
              <a:gd name="T29" fmla="*/ 2147483647 h 20"/>
              <a:gd name="T30" fmla="*/ 2147483647 w 18"/>
              <a:gd name="T31" fmla="*/ 2147483647 h 20"/>
              <a:gd name="T32" fmla="*/ 2147483647 w 18"/>
              <a:gd name="T33" fmla="*/ 0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0"/>
              <a:gd name="T53" fmla="*/ 18 w 18"/>
              <a:gd name="T54" fmla="*/ 20 h 2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0">
                <a:moveTo>
                  <a:pt x="18" y="0"/>
                </a:moveTo>
                <a:lnTo>
                  <a:pt x="16" y="2"/>
                </a:lnTo>
                <a:lnTo>
                  <a:pt x="14" y="4"/>
                </a:lnTo>
                <a:lnTo>
                  <a:pt x="8" y="4"/>
                </a:lnTo>
                <a:lnTo>
                  <a:pt x="4" y="6"/>
                </a:lnTo>
                <a:lnTo>
                  <a:pt x="2" y="10"/>
                </a:lnTo>
                <a:lnTo>
                  <a:pt x="0" y="14"/>
                </a:lnTo>
                <a:lnTo>
                  <a:pt x="0" y="16"/>
                </a:lnTo>
                <a:lnTo>
                  <a:pt x="0" y="20"/>
                </a:lnTo>
                <a:lnTo>
                  <a:pt x="2" y="18"/>
                </a:lnTo>
                <a:lnTo>
                  <a:pt x="6" y="16"/>
                </a:lnTo>
                <a:lnTo>
                  <a:pt x="10" y="16"/>
                </a:lnTo>
                <a:lnTo>
                  <a:pt x="14" y="14"/>
                </a:lnTo>
                <a:lnTo>
                  <a:pt x="16" y="12"/>
                </a:lnTo>
                <a:lnTo>
                  <a:pt x="18" y="8"/>
                </a:lnTo>
                <a:lnTo>
                  <a:pt x="18" y="4"/>
                </a:lnTo>
                <a:lnTo>
                  <a:pt x="1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3" name="Freeform 116"/>
          <p:cNvSpPr/>
          <p:nvPr/>
        </p:nvSpPr>
        <p:spPr bwMode="auto">
          <a:xfrm>
            <a:off x="179388" y="6381750"/>
            <a:ext cx="31750" cy="30163"/>
          </a:xfrm>
          <a:custGeom>
            <a:gdLst>
              <a:gd name="T0" fmla="*/ 2147483647 w 20"/>
              <a:gd name="T1" fmla="*/ 0 h 19"/>
              <a:gd name="T2" fmla="*/ 2147483647 w 20"/>
              <a:gd name="T3" fmla="*/ 2147483647 h 19"/>
              <a:gd name="T4" fmla="*/ 2147483647 w 20"/>
              <a:gd name="T5" fmla="*/ 2147483647 h 19"/>
              <a:gd name="T6" fmla="*/ 2147483647 w 20"/>
              <a:gd name="T7" fmla="*/ 2147483647 h 19"/>
              <a:gd name="T8" fmla="*/ 2147483647 w 20"/>
              <a:gd name="T9" fmla="*/ 2147483647 h 19"/>
              <a:gd name="T10" fmla="*/ 2147483647 w 20"/>
              <a:gd name="T11" fmla="*/ 2147483647 h 19"/>
              <a:gd name="T12" fmla="*/ 2147483647 w 20"/>
              <a:gd name="T13" fmla="*/ 2147483647 h 19"/>
              <a:gd name="T14" fmla="*/ 0 w 20"/>
              <a:gd name="T15" fmla="*/ 2147483647 h 19"/>
              <a:gd name="T16" fmla="*/ 0 w 20"/>
              <a:gd name="T17" fmla="*/ 2147483647 h 19"/>
              <a:gd name="T18" fmla="*/ 2147483647 w 20"/>
              <a:gd name="T19" fmla="*/ 2147483647 h 19"/>
              <a:gd name="T20" fmla="*/ 2147483647 w 20"/>
              <a:gd name="T21" fmla="*/ 2147483647 h 19"/>
              <a:gd name="T22" fmla="*/ 2147483647 w 20"/>
              <a:gd name="T23" fmla="*/ 2147483647 h 19"/>
              <a:gd name="T24" fmla="*/ 2147483647 w 20"/>
              <a:gd name="T25" fmla="*/ 2147483647 h 19"/>
              <a:gd name="T26" fmla="*/ 2147483647 w 20"/>
              <a:gd name="T27" fmla="*/ 2147483647 h 19"/>
              <a:gd name="T28" fmla="*/ 2147483647 w 20"/>
              <a:gd name="T29" fmla="*/ 2147483647 h 19"/>
              <a:gd name="T30" fmla="*/ 2147483647 w 20"/>
              <a:gd name="T31" fmla="*/ 2147483647 h 19"/>
              <a:gd name="T32" fmla="*/ 2147483647 w 20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9"/>
              <a:gd name="T53" fmla="*/ 20 w 20"/>
              <a:gd name="T54" fmla="*/ 19 h 19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9">
                <a:moveTo>
                  <a:pt x="20" y="0"/>
                </a:moveTo>
                <a:lnTo>
                  <a:pt x="18" y="4"/>
                </a:lnTo>
                <a:lnTo>
                  <a:pt x="14" y="4"/>
                </a:lnTo>
                <a:lnTo>
                  <a:pt x="10" y="6"/>
                </a:lnTo>
                <a:lnTo>
                  <a:pt x="6" y="8"/>
                </a:lnTo>
                <a:lnTo>
                  <a:pt x="2" y="10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4" y="17"/>
                </a:lnTo>
                <a:lnTo>
                  <a:pt x="8" y="17"/>
                </a:lnTo>
                <a:lnTo>
                  <a:pt x="12" y="17"/>
                </a:lnTo>
                <a:lnTo>
                  <a:pt x="14" y="16"/>
                </a:lnTo>
                <a:lnTo>
                  <a:pt x="16" y="12"/>
                </a:lnTo>
                <a:lnTo>
                  <a:pt x="18" y="10"/>
                </a:lnTo>
                <a:lnTo>
                  <a:pt x="20" y="6"/>
                </a:lnTo>
                <a:lnTo>
                  <a:pt x="2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4" name="Freeform 117"/>
          <p:cNvSpPr/>
          <p:nvPr/>
        </p:nvSpPr>
        <p:spPr bwMode="auto">
          <a:xfrm>
            <a:off x="179388" y="6351588"/>
            <a:ext cx="28575" cy="33337"/>
          </a:xfrm>
          <a:custGeom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0 w 18"/>
              <a:gd name="T13" fmla="*/ 2147483647 h 21"/>
              <a:gd name="T14" fmla="*/ 0 w 18"/>
              <a:gd name="T15" fmla="*/ 2147483647 h 21"/>
              <a:gd name="T16" fmla="*/ 0 w 18"/>
              <a:gd name="T17" fmla="*/ 2147483647 h 21"/>
              <a:gd name="T18" fmla="*/ 2147483647 w 18"/>
              <a:gd name="T19" fmla="*/ 2147483647 h 21"/>
              <a:gd name="T20" fmla="*/ 2147483647 w 18"/>
              <a:gd name="T21" fmla="*/ 2147483647 h 21"/>
              <a:gd name="T22" fmla="*/ 2147483647 w 18"/>
              <a:gd name="T23" fmla="*/ 2147483647 h 21"/>
              <a:gd name="T24" fmla="*/ 2147483647 w 18"/>
              <a:gd name="T25" fmla="*/ 2147483647 h 21"/>
              <a:gd name="T26" fmla="*/ 2147483647 w 18"/>
              <a:gd name="T27" fmla="*/ 2147483647 h 21"/>
              <a:gd name="T28" fmla="*/ 2147483647 w 18"/>
              <a:gd name="T29" fmla="*/ 2147483647 h 21"/>
              <a:gd name="T30" fmla="*/ 2147483647 w 18"/>
              <a:gd name="T31" fmla="*/ 2147483647 h 21"/>
              <a:gd name="T32" fmla="*/ 2147483647 w 18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1"/>
              <a:gd name="T53" fmla="*/ 18 w 18"/>
              <a:gd name="T54" fmla="*/ 21 h 21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1">
                <a:moveTo>
                  <a:pt x="18" y="0"/>
                </a:moveTo>
                <a:lnTo>
                  <a:pt x="16" y="2"/>
                </a:lnTo>
                <a:lnTo>
                  <a:pt x="14" y="6"/>
                </a:lnTo>
                <a:lnTo>
                  <a:pt x="8" y="8"/>
                </a:lnTo>
                <a:lnTo>
                  <a:pt x="4" y="10"/>
                </a:lnTo>
                <a:lnTo>
                  <a:pt x="2" y="12"/>
                </a:lnTo>
                <a:lnTo>
                  <a:pt x="0" y="15"/>
                </a:lnTo>
                <a:lnTo>
                  <a:pt x="0" y="19"/>
                </a:lnTo>
                <a:lnTo>
                  <a:pt x="0" y="21"/>
                </a:lnTo>
                <a:lnTo>
                  <a:pt x="4" y="19"/>
                </a:lnTo>
                <a:lnTo>
                  <a:pt x="6" y="19"/>
                </a:lnTo>
                <a:lnTo>
                  <a:pt x="10" y="19"/>
                </a:lnTo>
                <a:lnTo>
                  <a:pt x="14" y="17"/>
                </a:lnTo>
                <a:lnTo>
                  <a:pt x="16" y="13"/>
                </a:ln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5" name="Freeform 118"/>
          <p:cNvSpPr/>
          <p:nvPr/>
        </p:nvSpPr>
        <p:spPr bwMode="auto">
          <a:xfrm>
            <a:off x="179388" y="6324600"/>
            <a:ext cx="25400" cy="36513"/>
          </a:xfrm>
          <a:custGeom>
            <a:gdLst>
              <a:gd name="T0" fmla="*/ 2147483647 w 16"/>
              <a:gd name="T1" fmla="*/ 0 h 23"/>
              <a:gd name="T2" fmla="*/ 2147483647 w 16"/>
              <a:gd name="T3" fmla="*/ 2147483647 h 23"/>
              <a:gd name="T4" fmla="*/ 2147483647 w 16"/>
              <a:gd name="T5" fmla="*/ 2147483647 h 23"/>
              <a:gd name="T6" fmla="*/ 2147483647 w 16"/>
              <a:gd name="T7" fmla="*/ 2147483647 h 23"/>
              <a:gd name="T8" fmla="*/ 2147483647 w 16"/>
              <a:gd name="T9" fmla="*/ 2147483647 h 23"/>
              <a:gd name="T10" fmla="*/ 2147483647 w 16"/>
              <a:gd name="T11" fmla="*/ 2147483647 h 23"/>
              <a:gd name="T12" fmla="*/ 0 w 16"/>
              <a:gd name="T13" fmla="*/ 2147483647 h 23"/>
              <a:gd name="T14" fmla="*/ 0 w 16"/>
              <a:gd name="T15" fmla="*/ 2147483647 h 23"/>
              <a:gd name="T16" fmla="*/ 2147483647 w 16"/>
              <a:gd name="T17" fmla="*/ 2147483647 h 23"/>
              <a:gd name="T18" fmla="*/ 2147483647 w 16"/>
              <a:gd name="T19" fmla="*/ 2147483647 h 23"/>
              <a:gd name="T20" fmla="*/ 2147483647 w 16"/>
              <a:gd name="T21" fmla="*/ 2147483647 h 23"/>
              <a:gd name="T22" fmla="*/ 2147483647 w 16"/>
              <a:gd name="T23" fmla="*/ 2147483647 h 23"/>
              <a:gd name="T24" fmla="*/ 2147483647 w 16"/>
              <a:gd name="T25" fmla="*/ 2147483647 h 23"/>
              <a:gd name="T26" fmla="*/ 2147483647 w 16"/>
              <a:gd name="T27" fmla="*/ 2147483647 h 23"/>
              <a:gd name="T28" fmla="*/ 2147483647 w 16"/>
              <a:gd name="T29" fmla="*/ 2147483647 h 23"/>
              <a:gd name="T30" fmla="*/ 2147483647 w 16"/>
              <a:gd name="T31" fmla="*/ 2147483647 h 23"/>
              <a:gd name="T32" fmla="*/ 2147483647 w 16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"/>
              <a:gd name="T52" fmla="*/ 0 h 23"/>
              <a:gd name="T53" fmla="*/ 16 w 16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" h="23">
                <a:moveTo>
                  <a:pt x="16" y="0"/>
                </a:moveTo>
                <a:lnTo>
                  <a:pt x="14" y="4"/>
                </a:lnTo>
                <a:lnTo>
                  <a:pt x="10" y="7"/>
                </a:lnTo>
                <a:lnTo>
                  <a:pt x="6" y="7"/>
                </a:lnTo>
                <a:lnTo>
                  <a:pt x="4" y="9"/>
                </a:lnTo>
                <a:lnTo>
                  <a:pt x="2" y="11"/>
                </a:lnTo>
                <a:lnTo>
                  <a:pt x="0" y="15"/>
                </a:lnTo>
                <a:lnTo>
                  <a:pt x="0" y="23"/>
                </a:lnTo>
                <a:lnTo>
                  <a:pt x="2" y="23"/>
                </a:lnTo>
                <a:lnTo>
                  <a:pt x="4" y="21"/>
                </a:lnTo>
                <a:lnTo>
                  <a:pt x="6" y="19"/>
                </a:lnTo>
                <a:lnTo>
                  <a:pt x="10" y="17"/>
                </a:lnTo>
                <a:lnTo>
                  <a:pt x="12" y="15"/>
                </a:lnTo>
                <a:lnTo>
                  <a:pt x="14" y="13"/>
                </a:lnTo>
                <a:lnTo>
                  <a:pt x="14" y="11"/>
                </a:lnTo>
                <a:lnTo>
                  <a:pt x="16" y="5"/>
                </a:lnTo>
                <a:lnTo>
                  <a:pt x="1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6" name="Line 119"/>
          <p:cNvSpPr>
            <a:spLocks noChangeShapeType="1"/>
          </p:cNvSpPr>
          <p:nvPr/>
        </p:nvSpPr>
        <p:spPr bwMode="auto">
          <a:xfrm flipH="1">
            <a:off x="211138" y="6248400"/>
            <a:ext cx="3175" cy="100013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7" name="Line 120"/>
          <p:cNvSpPr>
            <a:spLocks noChangeShapeType="1"/>
          </p:cNvSpPr>
          <p:nvPr/>
        </p:nvSpPr>
        <p:spPr bwMode="auto">
          <a:xfrm>
            <a:off x="204788" y="6265863"/>
            <a:ext cx="1587" cy="58737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8" name="Line 121"/>
          <p:cNvSpPr>
            <a:spLocks noChangeShapeType="1"/>
          </p:cNvSpPr>
          <p:nvPr/>
        </p:nvSpPr>
        <p:spPr bwMode="auto">
          <a:xfrm flipH="1">
            <a:off x="214313" y="6278563"/>
            <a:ext cx="7937" cy="1524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29" name="Line 122"/>
          <p:cNvSpPr>
            <a:spLocks noChangeShapeType="1"/>
          </p:cNvSpPr>
          <p:nvPr/>
        </p:nvSpPr>
        <p:spPr bwMode="auto">
          <a:xfrm flipH="1">
            <a:off x="219075" y="6302375"/>
            <a:ext cx="12700" cy="15557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30" name="Line 123"/>
          <p:cNvSpPr>
            <a:spLocks noChangeShapeType="1"/>
          </p:cNvSpPr>
          <p:nvPr/>
        </p:nvSpPr>
        <p:spPr bwMode="auto">
          <a:xfrm flipH="1">
            <a:off x="228600" y="6327775"/>
            <a:ext cx="12700" cy="222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31" name="Line 124"/>
          <p:cNvSpPr>
            <a:spLocks noChangeShapeType="1"/>
          </p:cNvSpPr>
          <p:nvPr/>
        </p:nvSpPr>
        <p:spPr bwMode="auto">
          <a:xfrm flipH="1">
            <a:off x="231775" y="6354763"/>
            <a:ext cx="15875" cy="277812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32" name="Text Box 125"/>
          <p:cNvSpPr txBox="1">
            <a:spLocks noChangeArrowheads="1"/>
          </p:cNvSpPr>
          <p:nvPr/>
        </p:nvSpPr>
        <p:spPr bwMode="auto">
          <a:xfrm>
            <a:off x="2843213" y="1047750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latin typeface="Arial Narrow" pitchFamily="34" charset="0"/>
              </a:rPr>
              <a:t>53%</a:t>
            </a:r>
          </a:p>
        </p:txBody>
      </p:sp>
      <p:sp>
        <p:nvSpPr>
          <p:cNvPr id="22654" name="Text Box 126"/>
          <p:cNvSpPr txBox="1">
            <a:spLocks noChangeArrowheads="1"/>
          </p:cNvSpPr>
          <p:nvPr/>
        </p:nvSpPr>
        <p:spPr bwMode="auto">
          <a:xfrm>
            <a:off x="642938" y="142875"/>
            <a:ext cx="80041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  <a:lumOff val="25000"/>
              </a:schemeClr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ПОДВИЖНОГО ФОСФОРА В ПОЧВАХ ПАШНИ</a:t>
            </a:r>
          </a:p>
        </p:txBody>
      </p:sp>
    </p:spTree>
    <p:extLst>
      <p:ext uri="{BB962C8B-B14F-4D97-AF65-F5344CB8AC3E}">
        <p14:creationId xmlns:p14="http://schemas.microsoft.com/office/powerpoint/2010/main" val="66192854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00125" y="214313"/>
            <a:ext cx="74295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  <a:lumOff val="25000"/>
              </a:schemeClr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ПЛОЩАДЕЙ ПАХОТНЫХ ЗЕМЕЛЬ С ОПТИМАЛЬНЫМ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СОДЕРЖАНИЕМ ПОДВИЖНОГО ФОСФОРА (</a:t>
            </a: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&gt;30,0 </a:t>
            </a:r>
            <a:r>
              <a:rPr lang="ru-RU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МГ/КГ)</a:t>
            </a:r>
          </a:p>
        </p:txBody>
      </p:sp>
      <p:sp>
        <p:nvSpPr>
          <p:cNvPr id="36867" name="Freeform 6"/>
          <p:cNvSpPr/>
          <p:nvPr/>
        </p:nvSpPr>
        <p:spPr bwMode="auto">
          <a:xfrm>
            <a:off x="793750" y="5649913"/>
            <a:ext cx="8229600" cy="295275"/>
          </a:xfrm>
          <a:custGeom>
            <a:gdLst>
              <a:gd name="T0" fmla="*/ 0 w 5184"/>
              <a:gd name="T1" fmla="*/ 2147483647 h 186"/>
              <a:gd name="T2" fmla="*/ 2147483647 w 5184"/>
              <a:gd name="T3" fmla="*/ 0 h 186"/>
              <a:gd name="T4" fmla="*/ 2147483647 w 5184"/>
              <a:gd name="T5" fmla="*/ 0 h 186"/>
              <a:gd name="T6" fmla="*/ 2147483647 w 5184"/>
              <a:gd name="T7" fmla="*/ 2147483647 h 186"/>
              <a:gd name="T8" fmla="*/ 0 w 518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4"/>
              <a:gd name="T16" fmla="*/ 0 h 186"/>
              <a:gd name="T17" fmla="*/ 5184 w 5184"/>
              <a:gd name="T18" fmla="*/ 186 h 18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4" h="186">
                <a:moveTo>
                  <a:pt x="0" y="186"/>
                </a:moveTo>
                <a:lnTo>
                  <a:pt x="182" y="0"/>
                </a:lnTo>
                <a:lnTo>
                  <a:pt x="5184" y="0"/>
                </a:lnTo>
                <a:lnTo>
                  <a:pt x="5000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C0C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68" name="Freeform 7"/>
          <p:cNvSpPr/>
          <p:nvPr/>
        </p:nvSpPr>
        <p:spPr bwMode="auto">
          <a:xfrm>
            <a:off x="793750" y="1147763"/>
            <a:ext cx="288925" cy="4797425"/>
          </a:xfrm>
          <a:custGeom>
            <a:gdLst>
              <a:gd name="T0" fmla="*/ 0 w 182"/>
              <a:gd name="T1" fmla="*/ 2147483647 h 3022"/>
              <a:gd name="T2" fmla="*/ 0 w 182"/>
              <a:gd name="T3" fmla="*/ 2147483647 h 3022"/>
              <a:gd name="T4" fmla="*/ 2147483647 w 182"/>
              <a:gd name="T5" fmla="*/ 0 h 3022"/>
              <a:gd name="T6" fmla="*/ 2147483647 w 182"/>
              <a:gd name="T7" fmla="*/ 2147483647 h 3022"/>
              <a:gd name="T8" fmla="*/ 0 w 182"/>
              <a:gd name="T9" fmla="*/ 2147483647 h 3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3022"/>
              <a:gd name="T17" fmla="*/ 182 w 182"/>
              <a:gd name="T18" fmla="*/ 3022 h 3022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3022">
                <a:moveTo>
                  <a:pt x="0" y="3022"/>
                </a:moveTo>
                <a:lnTo>
                  <a:pt x="0" y="184"/>
                </a:lnTo>
                <a:lnTo>
                  <a:pt x="182" y="0"/>
                </a:lnTo>
                <a:lnTo>
                  <a:pt x="182" y="2836"/>
                </a:lnTo>
                <a:lnTo>
                  <a:pt x="0" y="30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082675" y="1147763"/>
            <a:ext cx="7940675" cy="4502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0" name="Freeform 9"/>
          <p:cNvSpPr>
            <a:spLocks noEditPoints="1"/>
          </p:cNvSpPr>
          <p:nvPr/>
        </p:nvSpPr>
        <p:spPr bwMode="auto">
          <a:xfrm>
            <a:off x="787400" y="5637213"/>
            <a:ext cx="8235950" cy="317500"/>
          </a:xfrm>
          <a:custGeom>
            <a:gdLst>
              <a:gd name="T0" fmla="*/ 2147483647 w 5188"/>
              <a:gd name="T1" fmla="*/ 0 h 200"/>
              <a:gd name="T2" fmla="*/ 2147483647 w 5188"/>
              <a:gd name="T3" fmla="*/ 2147483647 h 200"/>
              <a:gd name="T4" fmla="*/ 2147483647 w 5188"/>
              <a:gd name="T5" fmla="*/ 2147483647 h 200"/>
              <a:gd name="T6" fmla="*/ 0 w 5188"/>
              <a:gd name="T7" fmla="*/ 2147483647 h 200"/>
              <a:gd name="T8" fmla="*/ 2147483647 w 5188"/>
              <a:gd name="T9" fmla="*/ 2147483647 h 200"/>
              <a:gd name="T10" fmla="*/ 2147483647 w 5188"/>
              <a:gd name="T11" fmla="*/ 0 h 200"/>
              <a:gd name="T12" fmla="*/ 2147483647 w 5188"/>
              <a:gd name="T13" fmla="*/ 2147483647 h 200"/>
              <a:gd name="T14" fmla="*/ 2147483647 w 5188"/>
              <a:gd name="T15" fmla="*/ 0 h 200"/>
              <a:gd name="T16" fmla="*/ 2147483647 w 5188"/>
              <a:gd name="T17" fmla="*/ 0 h 200"/>
              <a:gd name="T18" fmla="*/ 2147483647 w 5188"/>
              <a:gd name="T19" fmla="*/ 2147483647 h 200"/>
              <a:gd name="T20" fmla="*/ 2147483647 w 5188"/>
              <a:gd name="T21" fmla="*/ 2147483647 h 200"/>
              <a:gd name="T22" fmla="*/ 2147483647 w 5188"/>
              <a:gd name="T23" fmla="*/ 2147483647 h 200"/>
              <a:gd name="T24" fmla="*/ 2147483647 w 5188"/>
              <a:gd name="T25" fmla="*/ 0 h 200"/>
              <a:gd name="T26" fmla="*/ 2147483647 w 5188"/>
              <a:gd name="T27" fmla="*/ 0 h 200"/>
              <a:gd name="T28" fmla="*/ 2147483647 w 5188"/>
              <a:gd name="T29" fmla="*/ 2147483647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200"/>
              <a:gd name="T47" fmla="*/ 5188 w 5188"/>
              <a:gd name="T48" fmla="*/ 200 h 200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200">
                <a:moveTo>
                  <a:pt x="186" y="0"/>
                </a:moveTo>
                <a:lnTo>
                  <a:pt x="190" y="14"/>
                </a:lnTo>
                <a:lnTo>
                  <a:pt x="6" y="200"/>
                </a:lnTo>
                <a:lnTo>
                  <a:pt x="0" y="188"/>
                </a:lnTo>
                <a:lnTo>
                  <a:pt x="184" y="2"/>
                </a:lnTo>
                <a:lnTo>
                  <a:pt x="186" y="0"/>
                </a:lnTo>
                <a:close/>
                <a:moveTo>
                  <a:pt x="184" y="2"/>
                </a:moveTo>
                <a:lnTo>
                  <a:pt x="184" y="0"/>
                </a:lnTo>
                <a:lnTo>
                  <a:pt x="186" y="0"/>
                </a:lnTo>
                <a:lnTo>
                  <a:pt x="184" y="2"/>
                </a:lnTo>
                <a:close/>
                <a:moveTo>
                  <a:pt x="5188" y="14"/>
                </a:moveTo>
                <a:lnTo>
                  <a:pt x="186" y="14"/>
                </a:lnTo>
                <a:lnTo>
                  <a:pt x="186" y="0"/>
                </a:lnTo>
                <a:lnTo>
                  <a:pt x="5188" y="0"/>
                </a:lnTo>
                <a:lnTo>
                  <a:pt x="5188" y="1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1" name="Freeform 10"/>
          <p:cNvSpPr>
            <a:spLocks noEditPoints="1"/>
          </p:cNvSpPr>
          <p:nvPr/>
        </p:nvSpPr>
        <p:spPr bwMode="auto">
          <a:xfrm>
            <a:off x="787400" y="4894263"/>
            <a:ext cx="8235950" cy="311150"/>
          </a:xfrm>
          <a:custGeom>
            <a:gdLst>
              <a:gd name="T0" fmla="*/ 2147483647 w 5188"/>
              <a:gd name="T1" fmla="*/ 0 h 196"/>
              <a:gd name="T2" fmla="*/ 2147483647 w 5188"/>
              <a:gd name="T3" fmla="*/ 2147483647 h 196"/>
              <a:gd name="T4" fmla="*/ 2147483647 w 5188"/>
              <a:gd name="T5" fmla="*/ 2147483647 h 196"/>
              <a:gd name="T6" fmla="*/ 0 w 5188"/>
              <a:gd name="T7" fmla="*/ 2147483647 h 196"/>
              <a:gd name="T8" fmla="*/ 2147483647 w 5188"/>
              <a:gd name="T9" fmla="*/ 2147483647 h 196"/>
              <a:gd name="T10" fmla="*/ 2147483647 w 5188"/>
              <a:gd name="T11" fmla="*/ 0 h 196"/>
              <a:gd name="T12" fmla="*/ 2147483647 w 5188"/>
              <a:gd name="T13" fmla="*/ 2147483647 h 196"/>
              <a:gd name="T14" fmla="*/ 2147483647 w 5188"/>
              <a:gd name="T15" fmla="*/ 0 h 196"/>
              <a:gd name="T16" fmla="*/ 2147483647 w 5188"/>
              <a:gd name="T17" fmla="*/ 0 h 196"/>
              <a:gd name="T18" fmla="*/ 2147483647 w 5188"/>
              <a:gd name="T19" fmla="*/ 2147483647 h 196"/>
              <a:gd name="T20" fmla="*/ 2147483647 w 5188"/>
              <a:gd name="T21" fmla="*/ 2147483647 h 196"/>
              <a:gd name="T22" fmla="*/ 2147483647 w 5188"/>
              <a:gd name="T23" fmla="*/ 2147483647 h 196"/>
              <a:gd name="T24" fmla="*/ 2147483647 w 5188"/>
              <a:gd name="T25" fmla="*/ 0 h 196"/>
              <a:gd name="T26" fmla="*/ 2147483647 w 5188"/>
              <a:gd name="T27" fmla="*/ 0 h 196"/>
              <a:gd name="T28" fmla="*/ 2147483647 w 5188"/>
              <a:gd name="T29" fmla="*/ 2147483647 h 1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196"/>
              <a:gd name="T47" fmla="*/ 5188 w 5188"/>
              <a:gd name="T48" fmla="*/ 196 h 196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196">
                <a:moveTo>
                  <a:pt x="186" y="0"/>
                </a:moveTo>
                <a:lnTo>
                  <a:pt x="190" y="11"/>
                </a:lnTo>
                <a:lnTo>
                  <a:pt x="6" y="196"/>
                </a:lnTo>
                <a:lnTo>
                  <a:pt x="0" y="186"/>
                </a:lnTo>
                <a:lnTo>
                  <a:pt x="184" y="2"/>
                </a:lnTo>
                <a:lnTo>
                  <a:pt x="186" y="0"/>
                </a:lnTo>
                <a:close/>
                <a:moveTo>
                  <a:pt x="184" y="2"/>
                </a:moveTo>
                <a:lnTo>
                  <a:pt x="184" y="0"/>
                </a:lnTo>
                <a:lnTo>
                  <a:pt x="186" y="0"/>
                </a:lnTo>
                <a:lnTo>
                  <a:pt x="184" y="2"/>
                </a:lnTo>
                <a:close/>
                <a:moveTo>
                  <a:pt x="5188" y="13"/>
                </a:moveTo>
                <a:lnTo>
                  <a:pt x="186" y="13"/>
                </a:lnTo>
                <a:lnTo>
                  <a:pt x="186" y="0"/>
                </a:lnTo>
                <a:lnTo>
                  <a:pt x="5188" y="0"/>
                </a:lnTo>
                <a:lnTo>
                  <a:pt x="5188" y="1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2" name="Freeform 11"/>
          <p:cNvSpPr>
            <a:spLocks noEditPoints="1"/>
          </p:cNvSpPr>
          <p:nvPr/>
        </p:nvSpPr>
        <p:spPr bwMode="auto">
          <a:xfrm>
            <a:off x="787400" y="4144963"/>
            <a:ext cx="8235950" cy="315912"/>
          </a:xfrm>
          <a:custGeom>
            <a:gdLst>
              <a:gd name="T0" fmla="*/ 2147483647 w 5188"/>
              <a:gd name="T1" fmla="*/ 0 h 199"/>
              <a:gd name="T2" fmla="*/ 2147483647 w 5188"/>
              <a:gd name="T3" fmla="*/ 2147483647 h 199"/>
              <a:gd name="T4" fmla="*/ 2147483647 w 5188"/>
              <a:gd name="T5" fmla="*/ 2147483647 h 199"/>
              <a:gd name="T6" fmla="*/ 0 w 5188"/>
              <a:gd name="T7" fmla="*/ 2147483647 h 199"/>
              <a:gd name="T8" fmla="*/ 2147483647 w 5188"/>
              <a:gd name="T9" fmla="*/ 2147483647 h 199"/>
              <a:gd name="T10" fmla="*/ 2147483647 w 5188"/>
              <a:gd name="T11" fmla="*/ 0 h 199"/>
              <a:gd name="T12" fmla="*/ 2147483647 w 5188"/>
              <a:gd name="T13" fmla="*/ 2147483647 h 199"/>
              <a:gd name="T14" fmla="*/ 2147483647 w 5188"/>
              <a:gd name="T15" fmla="*/ 0 h 199"/>
              <a:gd name="T16" fmla="*/ 2147483647 w 5188"/>
              <a:gd name="T17" fmla="*/ 0 h 199"/>
              <a:gd name="T18" fmla="*/ 2147483647 w 5188"/>
              <a:gd name="T19" fmla="*/ 2147483647 h 199"/>
              <a:gd name="T20" fmla="*/ 2147483647 w 5188"/>
              <a:gd name="T21" fmla="*/ 2147483647 h 199"/>
              <a:gd name="T22" fmla="*/ 2147483647 w 5188"/>
              <a:gd name="T23" fmla="*/ 2147483647 h 199"/>
              <a:gd name="T24" fmla="*/ 2147483647 w 5188"/>
              <a:gd name="T25" fmla="*/ 0 h 199"/>
              <a:gd name="T26" fmla="*/ 2147483647 w 5188"/>
              <a:gd name="T27" fmla="*/ 0 h 199"/>
              <a:gd name="T28" fmla="*/ 2147483647 w 5188"/>
              <a:gd name="T29" fmla="*/ 2147483647 h 1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199"/>
              <a:gd name="T47" fmla="*/ 5188 w 5188"/>
              <a:gd name="T48" fmla="*/ 199 h 199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199">
                <a:moveTo>
                  <a:pt x="186" y="0"/>
                </a:moveTo>
                <a:lnTo>
                  <a:pt x="190" y="13"/>
                </a:lnTo>
                <a:lnTo>
                  <a:pt x="6" y="199"/>
                </a:lnTo>
                <a:lnTo>
                  <a:pt x="0" y="188"/>
                </a:lnTo>
                <a:lnTo>
                  <a:pt x="184" y="2"/>
                </a:lnTo>
                <a:lnTo>
                  <a:pt x="186" y="0"/>
                </a:lnTo>
                <a:close/>
                <a:moveTo>
                  <a:pt x="184" y="2"/>
                </a:moveTo>
                <a:lnTo>
                  <a:pt x="184" y="0"/>
                </a:lnTo>
                <a:lnTo>
                  <a:pt x="186" y="0"/>
                </a:lnTo>
                <a:lnTo>
                  <a:pt x="184" y="2"/>
                </a:lnTo>
                <a:close/>
                <a:moveTo>
                  <a:pt x="5188" y="13"/>
                </a:moveTo>
                <a:lnTo>
                  <a:pt x="186" y="13"/>
                </a:lnTo>
                <a:lnTo>
                  <a:pt x="186" y="0"/>
                </a:lnTo>
                <a:lnTo>
                  <a:pt x="5188" y="0"/>
                </a:lnTo>
                <a:lnTo>
                  <a:pt x="5188" y="1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3" name="Freeform 12"/>
          <p:cNvSpPr>
            <a:spLocks noEditPoints="1"/>
          </p:cNvSpPr>
          <p:nvPr/>
        </p:nvSpPr>
        <p:spPr bwMode="auto">
          <a:xfrm>
            <a:off x="787400" y="3379788"/>
            <a:ext cx="8235950" cy="331787"/>
          </a:xfrm>
          <a:custGeom>
            <a:gdLst>
              <a:gd name="T0" fmla="*/ 2147483647 w 5188"/>
              <a:gd name="T1" fmla="*/ 0 h 209"/>
              <a:gd name="T2" fmla="*/ 2147483647 w 5188"/>
              <a:gd name="T3" fmla="*/ 2147483647 h 209"/>
              <a:gd name="T4" fmla="*/ 2147483647 w 5188"/>
              <a:gd name="T5" fmla="*/ 2147483647 h 209"/>
              <a:gd name="T6" fmla="*/ 0 w 5188"/>
              <a:gd name="T7" fmla="*/ 2147483647 h 209"/>
              <a:gd name="T8" fmla="*/ 2147483647 w 5188"/>
              <a:gd name="T9" fmla="*/ 0 h 209"/>
              <a:gd name="T10" fmla="*/ 2147483647 w 5188"/>
              <a:gd name="T11" fmla="*/ 0 h 209"/>
              <a:gd name="T12" fmla="*/ 2147483647 w 5188"/>
              <a:gd name="T13" fmla="*/ 0 h 209"/>
              <a:gd name="T14" fmla="*/ 2147483647 w 5188"/>
              <a:gd name="T15" fmla="*/ 0 h 209"/>
              <a:gd name="T16" fmla="*/ 2147483647 w 5188"/>
              <a:gd name="T17" fmla="*/ 0 h 209"/>
              <a:gd name="T18" fmla="*/ 2147483647 w 5188"/>
              <a:gd name="T19" fmla="*/ 0 h 209"/>
              <a:gd name="T20" fmla="*/ 2147483647 w 5188"/>
              <a:gd name="T21" fmla="*/ 2147483647 h 209"/>
              <a:gd name="T22" fmla="*/ 2147483647 w 5188"/>
              <a:gd name="T23" fmla="*/ 2147483647 h 209"/>
              <a:gd name="T24" fmla="*/ 2147483647 w 5188"/>
              <a:gd name="T25" fmla="*/ 0 h 209"/>
              <a:gd name="T26" fmla="*/ 2147483647 w 5188"/>
              <a:gd name="T27" fmla="*/ 0 h 209"/>
              <a:gd name="T28" fmla="*/ 2147483647 w 5188"/>
              <a:gd name="T29" fmla="*/ 2147483647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209"/>
              <a:gd name="T47" fmla="*/ 5188 w 5188"/>
              <a:gd name="T48" fmla="*/ 209 h 209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209">
                <a:moveTo>
                  <a:pt x="186" y="0"/>
                </a:moveTo>
                <a:lnTo>
                  <a:pt x="190" y="12"/>
                </a:lnTo>
                <a:lnTo>
                  <a:pt x="6" y="209"/>
                </a:lnTo>
                <a:lnTo>
                  <a:pt x="0" y="200"/>
                </a:lnTo>
                <a:lnTo>
                  <a:pt x="182" y="0"/>
                </a:lnTo>
                <a:lnTo>
                  <a:pt x="186" y="0"/>
                </a:lnTo>
                <a:close/>
                <a:moveTo>
                  <a:pt x="182" y="0"/>
                </a:moveTo>
                <a:lnTo>
                  <a:pt x="184" y="0"/>
                </a:lnTo>
                <a:lnTo>
                  <a:pt x="186" y="0"/>
                </a:lnTo>
                <a:lnTo>
                  <a:pt x="182" y="0"/>
                </a:lnTo>
                <a:close/>
                <a:moveTo>
                  <a:pt x="5188" y="14"/>
                </a:moveTo>
                <a:lnTo>
                  <a:pt x="186" y="14"/>
                </a:lnTo>
                <a:lnTo>
                  <a:pt x="186" y="0"/>
                </a:lnTo>
                <a:lnTo>
                  <a:pt x="5188" y="0"/>
                </a:lnTo>
                <a:lnTo>
                  <a:pt x="5188" y="1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4" name="Freeform 13"/>
          <p:cNvSpPr>
            <a:spLocks noEditPoints="1"/>
          </p:cNvSpPr>
          <p:nvPr/>
        </p:nvSpPr>
        <p:spPr bwMode="auto">
          <a:xfrm>
            <a:off x="787400" y="2630488"/>
            <a:ext cx="8235950" cy="311150"/>
          </a:xfrm>
          <a:custGeom>
            <a:gdLst>
              <a:gd name="T0" fmla="*/ 2147483647 w 5188"/>
              <a:gd name="T1" fmla="*/ 0 h 196"/>
              <a:gd name="T2" fmla="*/ 2147483647 w 5188"/>
              <a:gd name="T3" fmla="*/ 2147483647 h 196"/>
              <a:gd name="T4" fmla="*/ 2147483647 w 5188"/>
              <a:gd name="T5" fmla="*/ 2147483647 h 196"/>
              <a:gd name="T6" fmla="*/ 0 w 5188"/>
              <a:gd name="T7" fmla="*/ 2147483647 h 196"/>
              <a:gd name="T8" fmla="*/ 2147483647 w 5188"/>
              <a:gd name="T9" fmla="*/ 2147483647 h 196"/>
              <a:gd name="T10" fmla="*/ 2147483647 w 5188"/>
              <a:gd name="T11" fmla="*/ 0 h 196"/>
              <a:gd name="T12" fmla="*/ 2147483647 w 5188"/>
              <a:gd name="T13" fmla="*/ 2147483647 h 196"/>
              <a:gd name="T14" fmla="*/ 2147483647 w 5188"/>
              <a:gd name="T15" fmla="*/ 0 h 196"/>
              <a:gd name="T16" fmla="*/ 2147483647 w 5188"/>
              <a:gd name="T17" fmla="*/ 0 h 196"/>
              <a:gd name="T18" fmla="*/ 2147483647 w 5188"/>
              <a:gd name="T19" fmla="*/ 2147483647 h 196"/>
              <a:gd name="T20" fmla="*/ 2147483647 w 5188"/>
              <a:gd name="T21" fmla="*/ 2147483647 h 196"/>
              <a:gd name="T22" fmla="*/ 2147483647 w 5188"/>
              <a:gd name="T23" fmla="*/ 2147483647 h 196"/>
              <a:gd name="T24" fmla="*/ 2147483647 w 5188"/>
              <a:gd name="T25" fmla="*/ 0 h 196"/>
              <a:gd name="T26" fmla="*/ 2147483647 w 5188"/>
              <a:gd name="T27" fmla="*/ 0 h 196"/>
              <a:gd name="T28" fmla="*/ 2147483647 w 5188"/>
              <a:gd name="T29" fmla="*/ 2147483647 h 1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196"/>
              <a:gd name="T47" fmla="*/ 5188 w 5188"/>
              <a:gd name="T48" fmla="*/ 196 h 196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196">
                <a:moveTo>
                  <a:pt x="186" y="0"/>
                </a:moveTo>
                <a:lnTo>
                  <a:pt x="190" y="12"/>
                </a:lnTo>
                <a:lnTo>
                  <a:pt x="6" y="196"/>
                </a:lnTo>
                <a:lnTo>
                  <a:pt x="0" y="186"/>
                </a:lnTo>
                <a:lnTo>
                  <a:pt x="184" y="2"/>
                </a:lnTo>
                <a:lnTo>
                  <a:pt x="186" y="0"/>
                </a:lnTo>
                <a:close/>
                <a:moveTo>
                  <a:pt x="184" y="2"/>
                </a:moveTo>
                <a:lnTo>
                  <a:pt x="184" y="0"/>
                </a:lnTo>
                <a:lnTo>
                  <a:pt x="186" y="0"/>
                </a:lnTo>
                <a:lnTo>
                  <a:pt x="184" y="2"/>
                </a:lnTo>
                <a:close/>
                <a:moveTo>
                  <a:pt x="5188" y="14"/>
                </a:moveTo>
                <a:lnTo>
                  <a:pt x="186" y="14"/>
                </a:lnTo>
                <a:lnTo>
                  <a:pt x="186" y="0"/>
                </a:lnTo>
                <a:lnTo>
                  <a:pt x="5188" y="0"/>
                </a:lnTo>
                <a:lnTo>
                  <a:pt x="5188" y="1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5" name="Freeform 14"/>
          <p:cNvSpPr>
            <a:spLocks noEditPoints="1"/>
          </p:cNvSpPr>
          <p:nvPr/>
        </p:nvSpPr>
        <p:spPr bwMode="auto">
          <a:xfrm>
            <a:off x="787400" y="1884363"/>
            <a:ext cx="8235950" cy="314325"/>
          </a:xfrm>
          <a:custGeom>
            <a:gdLst>
              <a:gd name="T0" fmla="*/ 2147483647 w 5188"/>
              <a:gd name="T1" fmla="*/ 0 h 198"/>
              <a:gd name="T2" fmla="*/ 2147483647 w 5188"/>
              <a:gd name="T3" fmla="*/ 2147483647 h 198"/>
              <a:gd name="T4" fmla="*/ 2147483647 w 5188"/>
              <a:gd name="T5" fmla="*/ 2147483647 h 198"/>
              <a:gd name="T6" fmla="*/ 0 w 5188"/>
              <a:gd name="T7" fmla="*/ 2147483647 h 198"/>
              <a:gd name="T8" fmla="*/ 2147483647 w 5188"/>
              <a:gd name="T9" fmla="*/ 2147483647 h 198"/>
              <a:gd name="T10" fmla="*/ 2147483647 w 5188"/>
              <a:gd name="T11" fmla="*/ 0 h 198"/>
              <a:gd name="T12" fmla="*/ 2147483647 w 5188"/>
              <a:gd name="T13" fmla="*/ 2147483647 h 198"/>
              <a:gd name="T14" fmla="*/ 2147483647 w 5188"/>
              <a:gd name="T15" fmla="*/ 0 h 198"/>
              <a:gd name="T16" fmla="*/ 2147483647 w 5188"/>
              <a:gd name="T17" fmla="*/ 0 h 198"/>
              <a:gd name="T18" fmla="*/ 2147483647 w 5188"/>
              <a:gd name="T19" fmla="*/ 2147483647 h 198"/>
              <a:gd name="T20" fmla="*/ 2147483647 w 5188"/>
              <a:gd name="T21" fmla="*/ 2147483647 h 198"/>
              <a:gd name="T22" fmla="*/ 2147483647 w 5188"/>
              <a:gd name="T23" fmla="*/ 2147483647 h 198"/>
              <a:gd name="T24" fmla="*/ 2147483647 w 5188"/>
              <a:gd name="T25" fmla="*/ 0 h 198"/>
              <a:gd name="T26" fmla="*/ 2147483647 w 5188"/>
              <a:gd name="T27" fmla="*/ 0 h 198"/>
              <a:gd name="T28" fmla="*/ 2147483647 w 5188"/>
              <a:gd name="T29" fmla="*/ 2147483647 h 1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198"/>
              <a:gd name="T47" fmla="*/ 5188 w 5188"/>
              <a:gd name="T48" fmla="*/ 198 h 19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198">
                <a:moveTo>
                  <a:pt x="186" y="0"/>
                </a:moveTo>
                <a:lnTo>
                  <a:pt x="190" y="14"/>
                </a:lnTo>
                <a:lnTo>
                  <a:pt x="6" y="198"/>
                </a:lnTo>
                <a:lnTo>
                  <a:pt x="0" y="186"/>
                </a:lnTo>
                <a:lnTo>
                  <a:pt x="184" y="2"/>
                </a:lnTo>
                <a:lnTo>
                  <a:pt x="186" y="0"/>
                </a:lnTo>
                <a:close/>
                <a:moveTo>
                  <a:pt x="184" y="2"/>
                </a:moveTo>
                <a:lnTo>
                  <a:pt x="184" y="0"/>
                </a:lnTo>
                <a:lnTo>
                  <a:pt x="186" y="0"/>
                </a:lnTo>
                <a:lnTo>
                  <a:pt x="184" y="2"/>
                </a:lnTo>
                <a:close/>
                <a:moveTo>
                  <a:pt x="5188" y="14"/>
                </a:moveTo>
                <a:lnTo>
                  <a:pt x="186" y="14"/>
                </a:lnTo>
                <a:lnTo>
                  <a:pt x="186" y="0"/>
                </a:lnTo>
                <a:lnTo>
                  <a:pt x="5188" y="0"/>
                </a:lnTo>
                <a:lnTo>
                  <a:pt x="5188" y="1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6" name="Freeform 15"/>
          <p:cNvSpPr>
            <a:spLocks noEditPoints="1"/>
          </p:cNvSpPr>
          <p:nvPr/>
        </p:nvSpPr>
        <p:spPr bwMode="auto">
          <a:xfrm>
            <a:off x="787400" y="1138238"/>
            <a:ext cx="8235950" cy="311150"/>
          </a:xfrm>
          <a:custGeom>
            <a:gdLst>
              <a:gd name="T0" fmla="*/ 2147483647 w 5188"/>
              <a:gd name="T1" fmla="*/ 0 h 196"/>
              <a:gd name="T2" fmla="*/ 2147483647 w 5188"/>
              <a:gd name="T3" fmla="*/ 2147483647 h 196"/>
              <a:gd name="T4" fmla="*/ 2147483647 w 5188"/>
              <a:gd name="T5" fmla="*/ 2147483647 h 196"/>
              <a:gd name="T6" fmla="*/ 0 w 5188"/>
              <a:gd name="T7" fmla="*/ 2147483647 h 196"/>
              <a:gd name="T8" fmla="*/ 2147483647 w 5188"/>
              <a:gd name="T9" fmla="*/ 0 h 196"/>
              <a:gd name="T10" fmla="*/ 2147483647 w 5188"/>
              <a:gd name="T11" fmla="*/ 0 h 196"/>
              <a:gd name="T12" fmla="*/ 2147483647 w 5188"/>
              <a:gd name="T13" fmla="*/ 0 h 196"/>
              <a:gd name="T14" fmla="*/ 2147483647 w 5188"/>
              <a:gd name="T15" fmla="*/ 0 h 196"/>
              <a:gd name="T16" fmla="*/ 2147483647 w 5188"/>
              <a:gd name="T17" fmla="*/ 0 h 196"/>
              <a:gd name="T18" fmla="*/ 2147483647 w 5188"/>
              <a:gd name="T19" fmla="*/ 0 h 196"/>
              <a:gd name="T20" fmla="*/ 2147483647 w 5188"/>
              <a:gd name="T21" fmla="*/ 2147483647 h 196"/>
              <a:gd name="T22" fmla="*/ 2147483647 w 5188"/>
              <a:gd name="T23" fmla="*/ 2147483647 h 196"/>
              <a:gd name="T24" fmla="*/ 2147483647 w 5188"/>
              <a:gd name="T25" fmla="*/ 0 h 196"/>
              <a:gd name="T26" fmla="*/ 2147483647 w 5188"/>
              <a:gd name="T27" fmla="*/ 0 h 196"/>
              <a:gd name="T28" fmla="*/ 2147483647 w 5188"/>
              <a:gd name="T29" fmla="*/ 2147483647 h 1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88"/>
              <a:gd name="T46" fmla="*/ 0 h 196"/>
              <a:gd name="T47" fmla="*/ 5188 w 5188"/>
              <a:gd name="T48" fmla="*/ 196 h 196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88" h="196">
                <a:moveTo>
                  <a:pt x="186" y="0"/>
                </a:moveTo>
                <a:lnTo>
                  <a:pt x="190" y="12"/>
                </a:lnTo>
                <a:lnTo>
                  <a:pt x="6" y="196"/>
                </a:lnTo>
                <a:lnTo>
                  <a:pt x="0" y="186"/>
                </a:lnTo>
                <a:lnTo>
                  <a:pt x="184" y="0"/>
                </a:lnTo>
                <a:lnTo>
                  <a:pt x="186" y="0"/>
                </a:lnTo>
                <a:close/>
                <a:moveTo>
                  <a:pt x="184" y="0"/>
                </a:moveTo>
                <a:lnTo>
                  <a:pt x="184" y="0"/>
                </a:lnTo>
                <a:lnTo>
                  <a:pt x="186" y="0"/>
                </a:lnTo>
                <a:lnTo>
                  <a:pt x="184" y="0"/>
                </a:lnTo>
                <a:close/>
                <a:moveTo>
                  <a:pt x="5188" y="14"/>
                </a:moveTo>
                <a:lnTo>
                  <a:pt x="186" y="14"/>
                </a:lnTo>
                <a:lnTo>
                  <a:pt x="186" y="0"/>
                </a:lnTo>
                <a:lnTo>
                  <a:pt x="5188" y="0"/>
                </a:lnTo>
                <a:lnTo>
                  <a:pt x="5188" y="1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7" name="Freeform 16"/>
          <p:cNvSpPr>
            <a:spLocks noEditPoints="1"/>
          </p:cNvSpPr>
          <p:nvPr/>
        </p:nvSpPr>
        <p:spPr bwMode="auto">
          <a:xfrm>
            <a:off x="769938" y="5637213"/>
            <a:ext cx="8274050" cy="320675"/>
          </a:xfrm>
          <a:custGeom>
            <a:gdLst>
              <a:gd name="T0" fmla="*/ 2147483647 w 5212"/>
              <a:gd name="T1" fmla="*/ 2147483647 h 202"/>
              <a:gd name="T2" fmla="*/ 2147483647 w 5212"/>
              <a:gd name="T3" fmla="*/ 2147483647 h 202"/>
              <a:gd name="T4" fmla="*/ 2147483647 w 5212"/>
              <a:gd name="T5" fmla="*/ 2147483647 h 202"/>
              <a:gd name="T6" fmla="*/ 2147483647 w 5212"/>
              <a:gd name="T7" fmla="*/ 2147483647 h 202"/>
              <a:gd name="T8" fmla="*/ 2147483647 w 5212"/>
              <a:gd name="T9" fmla="*/ 2147483647 h 202"/>
              <a:gd name="T10" fmla="*/ 2147483647 w 5212"/>
              <a:gd name="T11" fmla="*/ 2147483647 h 202"/>
              <a:gd name="T12" fmla="*/ 2147483647 w 5212"/>
              <a:gd name="T13" fmla="*/ 2147483647 h 202"/>
              <a:gd name="T14" fmla="*/ 2147483647 w 5212"/>
              <a:gd name="T15" fmla="*/ 2147483647 h 202"/>
              <a:gd name="T16" fmla="*/ 2147483647 w 5212"/>
              <a:gd name="T17" fmla="*/ 2147483647 h 202"/>
              <a:gd name="T18" fmla="*/ 2147483647 w 5212"/>
              <a:gd name="T19" fmla="*/ 2147483647 h 202"/>
              <a:gd name="T20" fmla="*/ 2147483647 w 5212"/>
              <a:gd name="T21" fmla="*/ 2147483647 h 202"/>
              <a:gd name="T22" fmla="*/ 2147483647 w 5212"/>
              <a:gd name="T23" fmla="*/ 2147483647 h 202"/>
              <a:gd name="T24" fmla="*/ 2147483647 w 5212"/>
              <a:gd name="T25" fmla="*/ 2147483647 h 202"/>
              <a:gd name="T26" fmla="*/ 2147483647 w 5212"/>
              <a:gd name="T27" fmla="*/ 2147483647 h 202"/>
              <a:gd name="T28" fmla="*/ 2147483647 w 5212"/>
              <a:gd name="T29" fmla="*/ 2147483647 h 202"/>
              <a:gd name="T30" fmla="*/ 2147483647 w 5212"/>
              <a:gd name="T31" fmla="*/ 2147483647 h 202"/>
              <a:gd name="T32" fmla="*/ 2147483647 w 5212"/>
              <a:gd name="T33" fmla="*/ 2147483647 h 202"/>
              <a:gd name="T34" fmla="*/ 0 w 5212"/>
              <a:gd name="T35" fmla="*/ 2147483647 h 202"/>
              <a:gd name="T36" fmla="*/ 2147483647 w 5212"/>
              <a:gd name="T37" fmla="*/ 2147483647 h 202"/>
              <a:gd name="T38" fmla="*/ 2147483647 w 5212"/>
              <a:gd name="T39" fmla="*/ 2147483647 h 202"/>
              <a:gd name="T40" fmla="*/ 2147483647 w 5212"/>
              <a:gd name="T41" fmla="*/ 0 h 202"/>
              <a:gd name="T42" fmla="*/ 2147483647 w 5212"/>
              <a:gd name="T43" fmla="*/ 2147483647 h 202"/>
              <a:gd name="T44" fmla="*/ 2147483647 w 5212"/>
              <a:gd name="T45" fmla="*/ 2147483647 h 202"/>
              <a:gd name="T46" fmla="*/ 2147483647 w 5212"/>
              <a:gd name="T47" fmla="*/ 2147483647 h 202"/>
              <a:gd name="T48" fmla="*/ 2147483647 w 5212"/>
              <a:gd name="T49" fmla="*/ 2147483647 h 202"/>
              <a:gd name="T50" fmla="*/ 2147483647 w 5212"/>
              <a:gd name="T51" fmla="*/ 0 h 202"/>
              <a:gd name="T52" fmla="*/ 2147483647 w 5212"/>
              <a:gd name="T53" fmla="*/ 2147483647 h 202"/>
              <a:gd name="T54" fmla="*/ 2147483647 w 5212"/>
              <a:gd name="T55" fmla="*/ 0 h 202"/>
              <a:gd name="T56" fmla="*/ 2147483647 w 5212"/>
              <a:gd name="T57" fmla="*/ 0 h 202"/>
              <a:gd name="T58" fmla="*/ 2147483647 w 5212"/>
              <a:gd name="T59" fmla="*/ 2147483647 h 202"/>
              <a:gd name="T60" fmla="*/ 2147483647 w 5212"/>
              <a:gd name="T61" fmla="*/ 2147483647 h 202"/>
              <a:gd name="T62" fmla="*/ 2147483647 w 5212"/>
              <a:gd name="T63" fmla="*/ 2147483647 h 202"/>
              <a:gd name="T64" fmla="*/ 2147483647 w 5212"/>
              <a:gd name="T65" fmla="*/ 2147483647 h 202"/>
              <a:gd name="T66" fmla="*/ 2147483647 w 5212"/>
              <a:gd name="T67" fmla="*/ 0 h 202"/>
              <a:gd name="T68" fmla="*/ 2147483647 w 5212"/>
              <a:gd name="T69" fmla="*/ 0 h 202"/>
              <a:gd name="T70" fmla="*/ 2147483647 w 5212"/>
              <a:gd name="T71" fmla="*/ 2147483647 h 202"/>
              <a:gd name="T72" fmla="*/ 2147483647 w 5212"/>
              <a:gd name="T73" fmla="*/ 0 h 202"/>
              <a:gd name="T74" fmla="*/ 2147483647 w 5212"/>
              <a:gd name="T75" fmla="*/ 0 h 202"/>
              <a:gd name="T76" fmla="*/ 2147483647 w 5212"/>
              <a:gd name="T77" fmla="*/ 2147483647 h 202"/>
              <a:gd name="T78" fmla="*/ 2147483647 w 5212"/>
              <a:gd name="T79" fmla="*/ 0 h 2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12"/>
              <a:gd name="T121" fmla="*/ 0 h 202"/>
              <a:gd name="T122" fmla="*/ 5212 w 5212"/>
              <a:gd name="T123" fmla="*/ 202 h 202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12" h="201">
                <a:moveTo>
                  <a:pt x="5015" y="202"/>
                </a:moveTo>
                <a:lnTo>
                  <a:pt x="5011" y="188"/>
                </a:lnTo>
                <a:lnTo>
                  <a:pt x="5195" y="2"/>
                </a:lnTo>
                <a:lnTo>
                  <a:pt x="5201" y="14"/>
                </a:lnTo>
                <a:lnTo>
                  <a:pt x="5019" y="200"/>
                </a:lnTo>
                <a:lnTo>
                  <a:pt x="5015" y="202"/>
                </a:lnTo>
                <a:close/>
                <a:moveTo>
                  <a:pt x="5019" y="200"/>
                </a:moveTo>
                <a:lnTo>
                  <a:pt x="5017" y="202"/>
                </a:lnTo>
                <a:lnTo>
                  <a:pt x="5015" y="202"/>
                </a:lnTo>
                <a:lnTo>
                  <a:pt x="5019" y="200"/>
                </a:lnTo>
                <a:close/>
                <a:moveTo>
                  <a:pt x="11" y="188"/>
                </a:moveTo>
                <a:lnTo>
                  <a:pt x="15" y="188"/>
                </a:lnTo>
                <a:lnTo>
                  <a:pt x="5015" y="188"/>
                </a:lnTo>
                <a:lnTo>
                  <a:pt x="5015" y="202"/>
                </a:lnTo>
                <a:lnTo>
                  <a:pt x="15" y="202"/>
                </a:lnTo>
                <a:lnTo>
                  <a:pt x="11" y="188"/>
                </a:lnTo>
                <a:close/>
                <a:moveTo>
                  <a:pt x="15" y="202"/>
                </a:moveTo>
                <a:lnTo>
                  <a:pt x="0" y="202"/>
                </a:lnTo>
                <a:lnTo>
                  <a:pt x="11" y="188"/>
                </a:lnTo>
                <a:lnTo>
                  <a:pt x="15" y="202"/>
                </a:lnTo>
                <a:close/>
                <a:moveTo>
                  <a:pt x="197" y="0"/>
                </a:moveTo>
                <a:lnTo>
                  <a:pt x="201" y="14"/>
                </a:lnTo>
                <a:lnTo>
                  <a:pt x="17" y="200"/>
                </a:lnTo>
                <a:lnTo>
                  <a:pt x="11" y="188"/>
                </a:lnTo>
                <a:lnTo>
                  <a:pt x="195" y="2"/>
                </a:lnTo>
                <a:lnTo>
                  <a:pt x="197" y="0"/>
                </a:lnTo>
                <a:close/>
                <a:moveTo>
                  <a:pt x="195" y="2"/>
                </a:moveTo>
                <a:lnTo>
                  <a:pt x="195" y="0"/>
                </a:lnTo>
                <a:lnTo>
                  <a:pt x="197" y="0"/>
                </a:lnTo>
                <a:lnTo>
                  <a:pt x="195" y="2"/>
                </a:lnTo>
                <a:close/>
                <a:moveTo>
                  <a:pt x="5201" y="14"/>
                </a:moveTo>
                <a:lnTo>
                  <a:pt x="5199" y="14"/>
                </a:lnTo>
                <a:lnTo>
                  <a:pt x="197" y="14"/>
                </a:lnTo>
                <a:lnTo>
                  <a:pt x="197" y="0"/>
                </a:lnTo>
                <a:lnTo>
                  <a:pt x="5199" y="0"/>
                </a:lnTo>
                <a:lnTo>
                  <a:pt x="5201" y="14"/>
                </a:lnTo>
                <a:close/>
                <a:moveTo>
                  <a:pt x="5199" y="0"/>
                </a:moveTo>
                <a:lnTo>
                  <a:pt x="5212" y="0"/>
                </a:lnTo>
                <a:lnTo>
                  <a:pt x="5201" y="14"/>
                </a:lnTo>
                <a:lnTo>
                  <a:pt x="5199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8" name="Freeform 17"/>
          <p:cNvSpPr>
            <a:spLocks noEditPoints="1"/>
          </p:cNvSpPr>
          <p:nvPr/>
        </p:nvSpPr>
        <p:spPr bwMode="auto">
          <a:xfrm>
            <a:off x="784225" y="1125538"/>
            <a:ext cx="307975" cy="4843462"/>
          </a:xfrm>
          <a:custGeom>
            <a:gdLst>
              <a:gd name="T0" fmla="*/ 2147483647 w 194"/>
              <a:gd name="T1" fmla="*/ 2147483647 h 3051"/>
              <a:gd name="T2" fmla="*/ 2147483647 w 194"/>
              <a:gd name="T3" fmla="*/ 2147483647 h 3051"/>
              <a:gd name="T4" fmla="*/ 2147483647 w 194"/>
              <a:gd name="T5" fmla="*/ 2147483647 h 3051"/>
              <a:gd name="T6" fmla="*/ 0 w 194"/>
              <a:gd name="T7" fmla="*/ 2147483647 h 3051"/>
              <a:gd name="T8" fmla="*/ 0 w 194"/>
              <a:gd name="T9" fmla="*/ 2147483647 h 3051"/>
              <a:gd name="T10" fmla="*/ 2147483647 w 194"/>
              <a:gd name="T11" fmla="*/ 2147483647 h 3051"/>
              <a:gd name="T12" fmla="*/ 0 w 194"/>
              <a:gd name="T13" fmla="*/ 2147483647 h 3051"/>
              <a:gd name="T14" fmla="*/ 0 w 194"/>
              <a:gd name="T15" fmla="*/ 2147483647 h 3051"/>
              <a:gd name="T16" fmla="*/ 2147483647 w 194"/>
              <a:gd name="T17" fmla="*/ 2147483647 h 3051"/>
              <a:gd name="T18" fmla="*/ 0 w 194"/>
              <a:gd name="T19" fmla="*/ 2147483647 h 3051"/>
              <a:gd name="T20" fmla="*/ 2147483647 w 194"/>
              <a:gd name="T21" fmla="*/ 2147483647 h 3051"/>
              <a:gd name="T22" fmla="*/ 2147483647 w 194"/>
              <a:gd name="T23" fmla="*/ 2147483647 h 3051"/>
              <a:gd name="T24" fmla="*/ 2147483647 w 194"/>
              <a:gd name="T25" fmla="*/ 2147483647 h 3051"/>
              <a:gd name="T26" fmla="*/ 2147483647 w 194"/>
              <a:gd name="T27" fmla="*/ 2147483647 h 3051"/>
              <a:gd name="T28" fmla="*/ 2147483647 w 194"/>
              <a:gd name="T29" fmla="*/ 2147483647 h 3051"/>
              <a:gd name="T30" fmla="*/ 2147483647 w 194"/>
              <a:gd name="T31" fmla="*/ 2147483647 h 3051"/>
              <a:gd name="T32" fmla="*/ 2147483647 w 194"/>
              <a:gd name="T33" fmla="*/ 2147483647 h 3051"/>
              <a:gd name="T34" fmla="*/ 2147483647 w 194"/>
              <a:gd name="T35" fmla="*/ 0 h 3051"/>
              <a:gd name="T36" fmla="*/ 2147483647 w 194"/>
              <a:gd name="T37" fmla="*/ 2147483647 h 3051"/>
              <a:gd name="T38" fmla="*/ 2147483647 w 194"/>
              <a:gd name="T39" fmla="*/ 2147483647 h 3051"/>
              <a:gd name="T40" fmla="*/ 2147483647 w 194"/>
              <a:gd name="T41" fmla="*/ 2147483647 h 3051"/>
              <a:gd name="T42" fmla="*/ 2147483647 w 194"/>
              <a:gd name="T43" fmla="*/ 2147483647 h 3051"/>
              <a:gd name="T44" fmla="*/ 2147483647 w 194"/>
              <a:gd name="T45" fmla="*/ 2147483647 h 3051"/>
              <a:gd name="T46" fmla="*/ 2147483647 w 194"/>
              <a:gd name="T47" fmla="*/ 2147483647 h 3051"/>
              <a:gd name="T48" fmla="*/ 2147483647 w 194"/>
              <a:gd name="T49" fmla="*/ 2147483647 h 3051"/>
              <a:gd name="T50" fmla="*/ 2147483647 w 194"/>
              <a:gd name="T51" fmla="*/ 2147483647 h 3051"/>
              <a:gd name="T52" fmla="*/ 2147483647 w 194"/>
              <a:gd name="T53" fmla="*/ 2147483647 h 3051"/>
              <a:gd name="T54" fmla="*/ 2147483647 w 194"/>
              <a:gd name="T55" fmla="*/ 2147483647 h 3051"/>
              <a:gd name="T56" fmla="*/ 2147483647 w 194"/>
              <a:gd name="T57" fmla="*/ 2147483647 h 3051"/>
              <a:gd name="T58" fmla="*/ 2147483647 w 194"/>
              <a:gd name="T59" fmla="*/ 2147483647 h 3051"/>
              <a:gd name="T60" fmla="*/ 0 w 194"/>
              <a:gd name="T61" fmla="*/ 2147483647 h 3051"/>
              <a:gd name="T62" fmla="*/ 2147483647 w 194"/>
              <a:gd name="T63" fmla="*/ 2147483647 h 3051"/>
              <a:gd name="T64" fmla="*/ 2147483647 w 194"/>
              <a:gd name="T65" fmla="*/ 2147483647 h 3051"/>
              <a:gd name="T66" fmla="*/ 2147483647 w 194"/>
              <a:gd name="T67" fmla="*/ 2147483647 h 3051"/>
              <a:gd name="T68" fmla="*/ 2147483647 w 194"/>
              <a:gd name="T69" fmla="*/ 2147483647 h 3051"/>
              <a:gd name="T70" fmla="*/ 0 w 194"/>
              <a:gd name="T71" fmla="*/ 2147483647 h 3051"/>
              <a:gd name="T72" fmla="*/ 2147483647 w 194"/>
              <a:gd name="T73" fmla="*/ 2147483647 h 3051"/>
              <a:gd name="T74" fmla="*/ 0 w 194"/>
              <a:gd name="T75" fmla="*/ 2147483647 h 3051"/>
              <a:gd name="T76" fmla="*/ 0 w 194"/>
              <a:gd name="T77" fmla="*/ 2147483647 h 3051"/>
              <a:gd name="T78" fmla="*/ 2147483647 w 194"/>
              <a:gd name="T79" fmla="*/ 2147483647 h 30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4"/>
              <a:gd name="T121" fmla="*/ 0 h 3051"/>
              <a:gd name="T122" fmla="*/ 194 w 194"/>
              <a:gd name="T123" fmla="*/ 3051 h 3051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4" h="3051">
                <a:moveTo>
                  <a:pt x="2" y="194"/>
                </a:moveTo>
                <a:lnTo>
                  <a:pt x="10" y="198"/>
                </a:lnTo>
                <a:lnTo>
                  <a:pt x="10" y="3036"/>
                </a:lnTo>
                <a:lnTo>
                  <a:pt x="0" y="3036"/>
                </a:lnTo>
                <a:lnTo>
                  <a:pt x="0" y="198"/>
                </a:lnTo>
                <a:lnTo>
                  <a:pt x="2" y="194"/>
                </a:lnTo>
                <a:close/>
                <a:moveTo>
                  <a:pt x="0" y="198"/>
                </a:moveTo>
                <a:lnTo>
                  <a:pt x="0" y="196"/>
                </a:lnTo>
                <a:lnTo>
                  <a:pt x="2" y="194"/>
                </a:lnTo>
                <a:lnTo>
                  <a:pt x="0" y="198"/>
                </a:lnTo>
                <a:close/>
                <a:moveTo>
                  <a:pt x="194" y="14"/>
                </a:moveTo>
                <a:lnTo>
                  <a:pt x="192" y="20"/>
                </a:lnTo>
                <a:lnTo>
                  <a:pt x="8" y="204"/>
                </a:lnTo>
                <a:lnTo>
                  <a:pt x="2" y="194"/>
                </a:lnTo>
                <a:lnTo>
                  <a:pt x="186" y="8"/>
                </a:lnTo>
                <a:lnTo>
                  <a:pt x="194" y="14"/>
                </a:lnTo>
                <a:close/>
                <a:moveTo>
                  <a:pt x="186" y="8"/>
                </a:moveTo>
                <a:lnTo>
                  <a:pt x="194" y="0"/>
                </a:lnTo>
                <a:lnTo>
                  <a:pt x="194" y="14"/>
                </a:lnTo>
                <a:lnTo>
                  <a:pt x="186" y="8"/>
                </a:lnTo>
                <a:close/>
                <a:moveTo>
                  <a:pt x="192" y="2856"/>
                </a:moveTo>
                <a:lnTo>
                  <a:pt x="183" y="2850"/>
                </a:lnTo>
                <a:lnTo>
                  <a:pt x="183" y="14"/>
                </a:lnTo>
                <a:lnTo>
                  <a:pt x="194" y="14"/>
                </a:lnTo>
                <a:lnTo>
                  <a:pt x="194" y="2850"/>
                </a:lnTo>
                <a:lnTo>
                  <a:pt x="192" y="2856"/>
                </a:lnTo>
                <a:close/>
                <a:moveTo>
                  <a:pt x="194" y="2850"/>
                </a:moveTo>
                <a:lnTo>
                  <a:pt x="194" y="2854"/>
                </a:lnTo>
                <a:lnTo>
                  <a:pt x="192" y="2856"/>
                </a:lnTo>
                <a:lnTo>
                  <a:pt x="194" y="2850"/>
                </a:lnTo>
                <a:close/>
                <a:moveTo>
                  <a:pt x="0" y="3036"/>
                </a:moveTo>
                <a:lnTo>
                  <a:pt x="2" y="3030"/>
                </a:lnTo>
                <a:lnTo>
                  <a:pt x="186" y="2844"/>
                </a:lnTo>
                <a:lnTo>
                  <a:pt x="192" y="2856"/>
                </a:lnTo>
                <a:lnTo>
                  <a:pt x="8" y="3042"/>
                </a:lnTo>
                <a:lnTo>
                  <a:pt x="0" y="3036"/>
                </a:lnTo>
                <a:close/>
                <a:moveTo>
                  <a:pt x="8" y="3042"/>
                </a:moveTo>
                <a:lnTo>
                  <a:pt x="0" y="3051"/>
                </a:lnTo>
                <a:lnTo>
                  <a:pt x="0" y="3036"/>
                </a:lnTo>
                <a:lnTo>
                  <a:pt x="8" y="3042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79" name="Freeform 18"/>
          <p:cNvSpPr>
            <a:spLocks noEditPoints="1"/>
          </p:cNvSpPr>
          <p:nvPr/>
        </p:nvSpPr>
        <p:spPr bwMode="auto">
          <a:xfrm>
            <a:off x="1074738" y="1138238"/>
            <a:ext cx="7954962" cy="4521200"/>
          </a:xfrm>
          <a:custGeom>
            <a:gdLst>
              <a:gd name="T0" fmla="*/ 2147483647 w 5011"/>
              <a:gd name="T1" fmla="*/ 0 h 2848"/>
              <a:gd name="T2" fmla="*/ 2147483647 w 5011"/>
              <a:gd name="T3" fmla="*/ 2147483647 h 2848"/>
              <a:gd name="T4" fmla="*/ 2147483647 w 5011"/>
              <a:gd name="T5" fmla="*/ 2147483647 h 2848"/>
              <a:gd name="T6" fmla="*/ 0 w 5011"/>
              <a:gd name="T7" fmla="*/ 2147483647 h 2848"/>
              <a:gd name="T8" fmla="*/ 0 w 5011"/>
              <a:gd name="T9" fmla="*/ 2147483647 h 2848"/>
              <a:gd name="T10" fmla="*/ 2147483647 w 5011"/>
              <a:gd name="T11" fmla="*/ 0 h 2848"/>
              <a:gd name="T12" fmla="*/ 0 w 5011"/>
              <a:gd name="T13" fmla="*/ 2147483647 h 2848"/>
              <a:gd name="T14" fmla="*/ 0 w 5011"/>
              <a:gd name="T15" fmla="*/ 0 h 2848"/>
              <a:gd name="T16" fmla="*/ 2147483647 w 5011"/>
              <a:gd name="T17" fmla="*/ 0 h 2848"/>
              <a:gd name="T18" fmla="*/ 0 w 5011"/>
              <a:gd name="T19" fmla="*/ 2147483647 h 2848"/>
              <a:gd name="T20" fmla="*/ 2147483647 w 5011"/>
              <a:gd name="T21" fmla="*/ 2147483647 h 2848"/>
              <a:gd name="T22" fmla="*/ 2147483647 w 5011"/>
              <a:gd name="T23" fmla="*/ 2147483647 h 2848"/>
              <a:gd name="T24" fmla="*/ 2147483647 w 5011"/>
              <a:gd name="T25" fmla="*/ 2147483647 h 2848"/>
              <a:gd name="T26" fmla="*/ 2147483647 w 5011"/>
              <a:gd name="T27" fmla="*/ 0 h 2848"/>
              <a:gd name="T28" fmla="*/ 2147483647 w 5011"/>
              <a:gd name="T29" fmla="*/ 0 h 2848"/>
              <a:gd name="T30" fmla="*/ 2147483647 w 5011"/>
              <a:gd name="T31" fmla="*/ 2147483647 h 2848"/>
              <a:gd name="T32" fmla="*/ 2147483647 w 5011"/>
              <a:gd name="T33" fmla="*/ 0 h 2848"/>
              <a:gd name="T34" fmla="*/ 2147483647 w 5011"/>
              <a:gd name="T35" fmla="*/ 0 h 2848"/>
              <a:gd name="T36" fmla="*/ 2147483647 w 5011"/>
              <a:gd name="T37" fmla="*/ 2147483647 h 2848"/>
              <a:gd name="T38" fmla="*/ 2147483647 w 5011"/>
              <a:gd name="T39" fmla="*/ 0 h 2848"/>
              <a:gd name="T40" fmla="*/ 2147483647 w 5011"/>
              <a:gd name="T41" fmla="*/ 2147483647 h 2848"/>
              <a:gd name="T42" fmla="*/ 2147483647 w 5011"/>
              <a:gd name="T43" fmla="*/ 2147483647 h 2848"/>
              <a:gd name="T44" fmla="*/ 2147483647 w 5011"/>
              <a:gd name="T45" fmla="*/ 2147483647 h 2848"/>
              <a:gd name="T46" fmla="*/ 2147483647 w 5011"/>
              <a:gd name="T47" fmla="*/ 2147483647 h 2848"/>
              <a:gd name="T48" fmla="*/ 2147483647 w 5011"/>
              <a:gd name="T49" fmla="*/ 2147483647 h 2848"/>
              <a:gd name="T50" fmla="*/ 2147483647 w 5011"/>
              <a:gd name="T51" fmla="*/ 2147483647 h 2848"/>
              <a:gd name="T52" fmla="*/ 2147483647 w 5011"/>
              <a:gd name="T53" fmla="*/ 2147483647 h 2848"/>
              <a:gd name="T54" fmla="*/ 2147483647 w 5011"/>
              <a:gd name="T55" fmla="*/ 2147483647 h 2848"/>
              <a:gd name="T56" fmla="*/ 2147483647 w 5011"/>
              <a:gd name="T57" fmla="*/ 2147483647 h 2848"/>
              <a:gd name="T58" fmla="*/ 2147483647 w 5011"/>
              <a:gd name="T59" fmla="*/ 2147483647 h 2848"/>
              <a:gd name="T60" fmla="*/ 0 w 5011"/>
              <a:gd name="T61" fmla="*/ 2147483647 h 2848"/>
              <a:gd name="T62" fmla="*/ 2147483647 w 5011"/>
              <a:gd name="T63" fmla="*/ 2147483647 h 2848"/>
              <a:gd name="T64" fmla="*/ 2147483647 w 5011"/>
              <a:gd name="T65" fmla="*/ 2147483647 h 2848"/>
              <a:gd name="T66" fmla="*/ 2147483647 w 5011"/>
              <a:gd name="T67" fmla="*/ 2147483647 h 2848"/>
              <a:gd name="T68" fmla="*/ 2147483647 w 5011"/>
              <a:gd name="T69" fmla="*/ 2147483647 h 2848"/>
              <a:gd name="T70" fmla="*/ 0 w 5011"/>
              <a:gd name="T71" fmla="*/ 2147483647 h 2848"/>
              <a:gd name="T72" fmla="*/ 2147483647 w 5011"/>
              <a:gd name="T73" fmla="*/ 2147483647 h 2848"/>
              <a:gd name="T74" fmla="*/ 0 w 5011"/>
              <a:gd name="T75" fmla="*/ 2147483647 h 2848"/>
              <a:gd name="T76" fmla="*/ 0 w 5011"/>
              <a:gd name="T77" fmla="*/ 2147483647 h 2848"/>
              <a:gd name="T78" fmla="*/ 2147483647 w 5011"/>
              <a:gd name="T79" fmla="*/ 2147483647 h 28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11"/>
              <a:gd name="T121" fmla="*/ 0 h 2848"/>
              <a:gd name="T122" fmla="*/ 5011 w 5011"/>
              <a:gd name="T123" fmla="*/ 2848 h 2848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11" h="2848">
                <a:moveTo>
                  <a:pt x="5" y="0"/>
                </a:moveTo>
                <a:lnTo>
                  <a:pt x="11" y="6"/>
                </a:lnTo>
                <a:lnTo>
                  <a:pt x="11" y="2842"/>
                </a:lnTo>
                <a:lnTo>
                  <a:pt x="0" y="2842"/>
                </a:lnTo>
                <a:lnTo>
                  <a:pt x="0" y="6"/>
                </a:lnTo>
                <a:lnTo>
                  <a:pt x="5" y="0"/>
                </a:lnTo>
                <a:close/>
                <a:moveTo>
                  <a:pt x="0" y="6"/>
                </a:moveTo>
                <a:lnTo>
                  <a:pt x="0" y="0"/>
                </a:lnTo>
                <a:lnTo>
                  <a:pt x="5" y="0"/>
                </a:lnTo>
                <a:lnTo>
                  <a:pt x="0" y="6"/>
                </a:lnTo>
                <a:close/>
                <a:moveTo>
                  <a:pt x="5011" y="6"/>
                </a:moveTo>
                <a:lnTo>
                  <a:pt x="5007" y="14"/>
                </a:lnTo>
                <a:lnTo>
                  <a:pt x="5" y="14"/>
                </a:lnTo>
                <a:lnTo>
                  <a:pt x="5" y="0"/>
                </a:lnTo>
                <a:lnTo>
                  <a:pt x="5007" y="0"/>
                </a:lnTo>
                <a:lnTo>
                  <a:pt x="5011" y="6"/>
                </a:lnTo>
                <a:close/>
                <a:moveTo>
                  <a:pt x="5007" y="0"/>
                </a:moveTo>
                <a:lnTo>
                  <a:pt x="5011" y="0"/>
                </a:lnTo>
                <a:lnTo>
                  <a:pt x="5011" y="6"/>
                </a:lnTo>
                <a:lnTo>
                  <a:pt x="5007" y="0"/>
                </a:lnTo>
                <a:close/>
                <a:moveTo>
                  <a:pt x="5007" y="2848"/>
                </a:moveTo>
                <a:lnTo>
                  <a:pt x="5001" y="2842"/>
                </a:lnTo>
                <a:lnTo>
                  <a:pt x="5001" y="6"/>
                </a:lnTo>
                <a:lnTo>
                  <a:pt x="5011" y="6"/>
                </a:lnTo>
                <a:lnTo>
                  <a:pt x="5011" y="2842"/>
                </a:lnTo>
                <a:lnTo>
                  <a:pt x="5007" y="2848"/>
                </a:lnTo>
                <a:close/>
                <a:moveTo>
                  <a:pt x="5011" y="2842"/>
                </a:moveTo>
                <a:lnTo>
                  <a:pt x="5011" y="2848"/>
                </a:lnTo>
                <a:lnTo>
                  <a:pt x="5007" y="2848"/>
                </a:lnTo>
                <a:lnTo>
                  <a:pt x="5011" y="2842"/>
                </a:lnTo>
                <a:close/>
                <a:moveTo>
                  <a:pt x="0" y="2842"/>
                </a:moveTo>
                <a:lnTo>
                  <a:pt x="5" y="2834"/>
                </a:lnTo>
                <a:lnTo>
                  <a:pt x="5007" y="2834"/>
                </a:lnTo>
                <a:lnTo>
                  <a:pt x="5007" y="2848"/>
                </a:lnTo>
                <a:lnTo>
                  <a:pt x="5" y="2848"/>
                </a:lnTo>
                <a:lnTo>
                  <a:pt x="0" y="2842"/>
                </a:lnTo>
                <a:close/>
                <a:moveTo>
                  <a:pt x="5" y="2848"/>
                </a:moveTo>
                <a:lnTo>
                  <a:pt x="0" y="2848"/>
                </a:lnTo>
                <a:lnTo>
                  <a:pt x="0" y="2842"/>
                </a:lnTo>
                <a:lnTo>
                  <a:pt x="5" y="284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0" name="Freeform 19"/>
          <p:cNvSpPr/>
          <p:nvPr/>
        </p:nvSpPr>
        <p:spPr bwMode="auto">
          <a:xfrm>
            <a:off x="1600200" y="5514975"/>
            <a:ext cx="290513" cy="430213"/>
          </a:xfrm>
          <a:custGeom>
            <a:gdLst>
              <a:gd name="T0" fmla="*/ 0 w 183"/>
              <a:gd name="T1" fmla="*/ 2147483647 h 271"/>
              <a:gd name="T2" fmla="*/ 0 w 183"/>
              <a:gd name="T3" fmla="*/ 2147483647 h 271"/>
              <a:gd name="T4" fmla="*/ 2147483647 w 183"/>
              <a:gd name="T5" fmla="*/ 0 h 271"/>
              <a:gd name="T6" fmla="*/ 2147483647 w 183"/>
              <a:gd name="T7" fmla="*/ 2147483647 h 271"/>
              <a:gd name="T8" fmla="*/ 0 w 183"/>
              <a:gd name="T9" fmla="*/ 2147483647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271"/>
              <a:gd name="T17" fmla="*/ 183 w 183"/>
              <a:gd name="T18" fmla="*/ 271 h 271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271">
                <a:moveTo>
                  <a:pt x="0" y="271"/>
                </a:moveTo>
                <a:lnTo>
                  <a:pt x="0" y="185"/>
                </a:lnTo>
                <a:lnTo>
                  <a:pt x="183" y="0"/>
                </a:lnTo>
                <a:lnTo>
                  <a:pt x="183" y="85"/>
                </a:lnTo>
                <a:lnTo>
                  <a:pt x="0" y="271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1" name="Freeform 20"/>
          <p:cNvSpPr>
            <a:spLocks noEditPoints="1"/>
          </p:cNvSpPr>
          <p:nvPr/>
        </p:nvSpPr>
        <p:spPr bwMode="auto">
          <a:xfrm>
            <a:off x="1592263" y="5494338"/>
            <a:ext cx="306387" cy="474662"/>
          </a:xfrm>
          <a:custGeom>
            <a:gdLst>
              <a:gd name="T0" fmla="*/ 2147483647 w 193"/>
              <a:gd name="T1" fmla="*/ 2147483647 h 299"/>
              <a:gd name="T2" fmla="*/ 2147483647 w 193"/>
              <a:gd name="T3" fmla="*/ 2147483647 h 299"/>
              <a:gd name="T4" fmla="*/ 2147483647 w 193"/>
              <a:gd name="T5" fmla="*/ 2147483647 h 299"/>
              <a:gd name="T6" fmla="*/ 0 w 193"/>
              <a:gd name="T7" fmla="*/ 2147483647 h 299"/>
              <a:gd name="T8" fmla="*/ 0 w 193"/>
              <a:gd name="T9" fmla="*/ 2147483647 h 299"/>
              <a:gd name="T10" fmla="*/ 2147483647 w 193"/>
              <a:gd name="T11" fmla="*/ 2147483647 h 299"/>
              <a:gd name="T12" fmla="*/ 0 w 193"/>
              <a:gd name="T13" fmla="*/ 2147483647 h 299"/>
              <a:gd name="T14" fmla="*/ 0 w 193"/>
              <a:gd name="T15" fmla="*/ 2147483647 h 299"/>
              <a:gd name="T16" fmla="*/ 2147483647 w 193"/>
              <a:gd name="T17" fmla="*/ 2147483647 h 299"/>
              <a:gd name="T18" fmla="*/ 0 w 193"/>
              <a:gd name="T19" fmla="*/ 2147483647 h 299"/>
              <a:gd name="T20" fmla="*/ 2147483647 w 193"/>
              <a:gd name="T21" fmla="*/ 2147483647 h 299"/>
              <a:gd name="T22" fmla="*/ 2147483647 w 193"/>
              <a:gd name="T23" fmla="*/ 2147483647 h 299"/>
              <a:gd name="T24" fmla="*/ 2147483647 w 193"/>
              <a:gd name="T25" fmla="*/ 2147483647 h 299"/>
              <a:gd name="T26" fmla="*/ 2147483647 w 193"/>
              <a:gd name="T27" fmla="*/ 2147483647 h 299"/>
              <a:gd name="T28" fmla="*/ 2147483647 w 193"/>
              <a:gd name="T29" fmla="*/ 2147483647 h 299"/>
              <a:gd name="T30" fmla="*/ 2147483647 w 193"/>
              <a:gd name="T31" fmla="*/ 2147483647 h 299"/>
              <a:gd name="T32" fmla="*/ 2147483647 w 193"/>
              <a:gd name="T33" fmla="*/ 2147483647 h 299"/>
              <a:gd name="T34" fmla="*/ 2147483647 w 193"/>
              <a:gd name="T35" fmla="*/ 0 h 299"/>
              <a:gd name="T36" fmla="*/ 2147483647 w 193"/>
              <a:gd name="T37" fmla="*/ 2147483647 h 299"/>
              <a:gd name="T38" fmla="*/ 2147483647 w 193"/>
              <a:gd name="T39" fmla="*/ 2147483647 h 299"/>
              <a:gd name="T40" fmla="*/ 2147483647 w 193"/>
              <a:gd name="T41" fmla="*/ 2147483647 h 299"/>
              <a:gd name="T42" fmla="*/ 2147483647 w 193"/>
              <a:gd name="T43" fmla="*/ 2147483647 h 299"/>
              <a:gd name="T44" fmla="*/ 2147483647 w 193"/>
              <a:gd name="T45" fmla="*/ 2147483647 h 299"/>
              <a:gd name="T46" fmla="*/ 2147483647 w 193"/>
              <a:gd name="T47" fmla="*/ 2147483647 h 299"/>
              <a:gd name="T48" fmla="*/ 2147483647 w 193"/>
              <a:gd name="T49" fmla="*/ 2147483647 h 299"/>
              <a:gd name="T50" fmla="*/ 2147483647 w 193"/>
              <a:gd name="T51" fmla="*/ 2147483647 h 299"/>
              <a:gd name="T52" fmla="*/ 2147483647 w 193"/>
              <a:gd name="T53" fmla="*/ 2147483647 h 299"/>
              <a:gd name="T54" fmla="*/ 2147483647 w 193"/>
              <a:gd name="T55" fmla="*/ 2147483647 h 299"/>
              <a:gd name="T56" fmla="*/ 2147483647 w 193"/>
              <a:gd name="T57" fmla="*/ 2147483647 h 299"/>
              <a:gd name="T58" fmla="*/ 2147483647 w 193"/>
              <a:gd name="T59" fmla="*/ 2147483647 h 299"/>
              <a:gd name="T60" fmla="*/ 0 w 193"/>
              <a:gd name="T61" fmla="*/ 2147483647 h 299"/>
              <a:gd name="T62" fmla="*/ 2147483647 w 193"/>
              <a:gd name="T63" fmla="*/ 2147483647 h 299"/>
              <a:gd name="T64" fmla="*/ 2147483647 w 193"/>
              <a:gd name="T65" fmla="*/ 2147483647 h 299"/>
              <a:gd name="T66" fmla="*/ 2147483647 w 193"/>
              <a:gd name="T67" fmla="*/ 2147483647 h 299"/>
              <a:gd name="T68" fmla="*/ 2147483647 w 193"/>
              <a:gd name="T69" fmla="*/ 2147483647 h 299"/>
              <a:gd name="T70" fmla="*/ 0 w 193"/>
              <a:gd name="T71" fmla="*/ 2147483647 h 299"/>
              <a:gd name="T72" fmla="*/ 2147483647 w 193"/>
              <a:gd name="T73" fmla="*/ 2147483647 h 299"/>
              <a:gd name="T74" fmla="*/ 0 w 193"/>
              <a:gd name="T75" fmla="*/ 2147483647 h 299"/>
              <a:gd name="T76" fmla="*/ 0 w 193"/>
              <a:gd name="T77" fmla="*/ 2147483647 h 299"/>
              <a:gd name="T78" fmla="*/ 2147483647 w 193"/>
              <a:gd name="T79" fmla="*/ 2147483647 h 2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3"/>
              <a:gd name="T121" fmla="*/ 0 h 299"/>
              <a:gd name="T122" fmla="*/ 193 w 193"/>
              <a:gd name="T123" fmla="*/ 299 h 29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3" h="299">
                <a:moveTo>
                  <a:pt x="2" y="192"/>
                </a:moveTo>
                <a:lnTo>
                  <a:pt x="9" y="198"/>
                </a:lnTo>
                <a:lnTo>
                  <a:pt x="9" y="284"/>
                </a:lnTo>
                <a:lnTo>
                  <a:pt x="0" y="284"/>
                </a:lnTo>
                <a:lnTo>
                  <a:pt x="0" y="198"/>
                </a:lnTo>
                <a:lnTo>
                  <a:pt x="2" y="192"/>
                </a:lnTo>
                <a:close/>
                <a:moveTo>
                  <a:pt x="0" y="198"/>
                </a:moveTo>
                <a:lnTo>
                  <a:pt x="0" y="194"/>
                </a:lnTo>
                <a:lnTo>
                  <a:pt x="2" y="192"/>
                </a:lnTo>
                <a:lnTo>
                  <a:pt x="0" y="198"/>
                </a:lnTo>
                <a:close/>
                <a:moveTo>
                  <a:pt x="193" y="13"/>
                </a:moveTo>
                <a:lnTo>
                  <a:pt x="192" y="19"/>
                </a:lnTo>
                <a:lnTo>
                  <a:pt x="7" y="203"/>
                </a:lnTo>
                <a:lnTo>
                  <a:pt x="2" y="192"/>
                </a:lnTo>
                <a:lnTo>
                  <a:pt x="184" y="8"/>
                </a:lnTo>
                <a:lnTo>
                  <a:pt x="193" y="13"/>
                </a:lnTo>
                <a:close/>
                <a:moveTo>
                  <a:pt x="184" y="8"/>
                </a:moveTo>
                <a:lnTo>
                  <a:pt x="193" y="0"/>
                </a:lnTo>
                <a:lnTo>
                  <a:pt x="193" y="13"/>
                </a:lnTo>
                <a:lnTo>
                  <a:pt x="184" y="8"/>
                </a:lnTo>
                <a:close/>
                <a:moveTo>
                  <a:pt x="192" y="104"/>
                </a:moveTo>
                <a:lnTo>
                  <a:pt x="182" y="98"/>
                </a:lnTo>
                <a:lnTo>
                  <a:pt x="182" y="13"/>
                </a:lnTo>
                <a:lnTo>
                  <a:pt x="193" y="13"/>
                </a:lnTo>
                <a:lnTo>
                  <a:pt x="193" y="98"/>
                </a:lnTo>
                <a:lnTo>
                  <a:pt x="192" y="104"/>
                </a:lnTo>
                <a:close/>
                <a:moveTo>
                  <a:pt x="193" y="98"/>
                </a:moveTo>
                <a:lnTo>
                  <a:pt x="193" y="102"/>
                </a:lnTo>
                <a:lnTo>
                  <a:pt x="192" y="104"/>
                </a:lnTo>
                <a:lnTo>
                  <a:pt x="193" y="98"/>
                </a:lnTo>
                <a:close/>
                <a:moveTo>
                  <a:pt x="0" y="284"/>
                </a:moveTo>
                <a:lnTo>
                  <a:pt x="2" y="278"/>
                </a:lnTo>
                <a:lnTo>
                  <a:pt x="184" y="92"/>
                </a:lnTo>
                <a:lnTo>
                  <a:pt x="192" y="104"/>
                </a:lnTo>
                <a:lnTo>
                  <a:pt x="7" y="290"/>
                </a:lnTo>
                <a:lnTo>
                  <a:pt x="0" y="284"/>
                </a:lnTo>
                <a:close/>
                <a:moveTo>
                  <a:pt x="7" y="290"/>
                </a:moveTo>
                <a:lnTo>
                  <a:pt x="0" y="299"/>
                </a:lnTo>
                <a:lnTo>
                  <a:pt x="0" y="284"/>
                </a:lnTo>
                <a:lnTo>
                  <a:pt x="7" y="29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2" name="Rectangle 21"/>
          <p:cNvSpPr>
            <a:spLocks noChangeArrowheads="1"/>
          </p:cNvSpPr>
          <p:nvPr/>
        </p:nvSpPr>
        <p:spPr bwMode="auto">
          <a:xfrm>
            <a:off x="1135063" y="5808663"/>
            <a:ext cx="465137" cy="136525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3" name="Freeform 22"/>
          <p:cNvSpPr>
            <a:spLocks noEditPoints="1"/>
          </p:cNvSpPr>
          <p:nvPr/>
        </p:nvSpPr>
        <p:spPr bwMode="auto">
          <a:xfrm>
            <a:off x="1128713" y="5799138"/>
            <a:ext cx="477837" cy="158750"/>
          </a:xfrm>
          <a:custGeom>
            <a:gdLst>
              <a:gd name="T0" fmla="*/ 2147483647 w 301"/>
              <a:gd name="T1" fmla="*/ 0 h 100"/>
              <a:gd name="T2" fmla="*/ 2147483647 w 301"/>
              <a:gd name="T3" fmla="*/ 2147483647 h 100"/>
              <a:gd name="T4" fmla="*/ 2147483647 w 301"/>
              <a:gd name="T5" fmla="*/ 2147483647 h 100"/>
              <a:gd name="T6" fmla="*/ 0 w 301"/>
              <a:gd name="T7" fmla="*/ 2147483647 h 100"/>
              <a:gd name="T8" fmla="*/ 0 w 301"/>
              <a:gd name="T9" fmla="*/ 2147483647 h 100"/>
              <a:gd name="T10" fmla="*/ 2147483647 w 301"/>
              <a:gd name="T11" fmla="*/ 0 h 100"/>
              <a:gd name="T12" fmla="*/ 0 w 301"/>
              <a:gd name="T13" fmla="*/ 2147483647 h 100"/>
              <a:gd name="T14" fmla="*/ 0 w 301"/>
              <a:gd name="T15" fmla="*/ 0 h 100"/>
              <a:gd name="T16" fmla="*/ 2147483647 w 301"/>
              <a:gd name="T17" fmla="*/ 0 h 100"/>
              <a:gd name="T18" fmla="*/ 0 w 301"/>
              <a:gd name="T19" fmla="*/ 2147483647 h 100"/>
              <a:gd name="T20" fmla="*/ 2147483647 w 301"/>
              <a:gd name="T21" fmla="*/ 2147483647 h 100"/>
              <a:gd name="T22" fmla="*/ 2147483647 w 301"/>
              <a:gd name="T23" fmla="*/ 2147483647 h 100"/>
              <a:gd name="T24" fmla="*/ 2147483647 w 301"/>
              <a:gd name="T25" fmla="*/ 2147483647 h 100"/>
              <a:gd name="T26" fmla="*/ 2147483647 w 301"/>
              <a:gd name="T27" fmla="*/ 0 h 100"/>
              <a:gd name="T28" fmla="*/ 2147483647 w 301"/>
              <a:gd name="T29" fmla="*/ 0 h 100"/>
              <a:gd name="T30" fmla="*/ 2147483647 w 301"/>
              <a:gd name="T31" fmla="*/ 2147483647 h 100"/>
              <a:gd name="T32" fmla="*/ 2147483647 w 301"/>
              <a:gd name="T33" fmla="*/ 0 h 100"/>
              <a:gd name="T34" fmla="*/ 2147483647 w 301"/>
              <a:gd name="T35" fmla="*/ 0 h 100"/>
              <a:gd name="T36" fmla="*/ 2147483647 w 301"/>
              <a:gd name="T37" fmla="*/ 2147483647 h 100"/>
              <a:gd name="T38" fmla="*/ 2147483647 w 301"/>
              <a:gd name="T39" fmla="*/ 0 h 100"/>
              <a:gd name="T40" fmla="*/ 2147483647 w 301"/>
              <a:gd name="T41" fmla="*/ 2147483647 h 100"/>
              <a:gd name="T42" fmla="*/ 2147483647 w 301"/>
              <a:gd name="T43" fmla="*/ 2147483647 h 100"/>
              <a:gd name="T44" fmla="*/ 2147483647 w 301"/>
              <a:gd name="T45" fmla="*/ 2147483647 h 100"/>
              <a:gd name="T46" fmla="*/ 2147483647 w 301"/>
              <a:gd name="T47" fmla="*/ 2147483647 h 100"/>
              <a:gd name="T48" fmla="*/ 2147483647 w 301"/>
              <a:gd name="T49" fmla="*/ 2147483647 h 100"/>
              <a:gd name="T50" fmla="*/ 2147483647 w 301"/>
              <a:gd name="T51" fmla="*/ 2147483647 h 100"/>
              <a:gd name="T52" fmla="*/ 2147483647 w 301"/>
              <a:gd name="T53" fmla="*/ 2147483647 h 100"/>
              <a:gd name="T54" fmla="*/ 2147483647 w 301"/>
              <a:gd name="T55" fmla="*/ 2147483647 h 100"/>
              <a:gd name="T56" fmla="*/ 2147483647 w 301"/>
              <a:gd name="T57" fmla="*/ 2147483647 h 100"/>
              <a:gd name="T58" fmla="*/ 2147483647 w 301"/>
              <a:gd name="T59" fmla="*/ 2147483647 h 100"/>
              <a:gd name="T60" fmla="*/ 0 w 301"/>
              <a:gd name="T61" fmla="*/ 2147483647 h 100"/>
              <a:gd name="T62" fmla="*/ 2147483647 w 301"/>
              <a:gd name="T63" fmla="*/ 2147483647 h 100"/>
              <a:gd name="T64" fmla="*/ 2147483647 w 301"/>
              <a:gd name="T65" fmla="*/ 2147483647 h 100"/>
              <a:gd name="T66" fmla="*/ 2147483647 w 301"/>
              <a:gd name="T67" fmla="*/ 2147483647 h 100"/>
              <a:gd name="T68" fmla="*/ 2147483647 w 301"/>
              <a:gd name="T69" fmla="*/ 2147483647 h 100"/>
              <a:gd name="T70" fmla="*/ 0 w 301"/>
              <a:gd name="T71" fmla="*/ 2147483647 h 100"/>
              <a:gd name="T72" fmla="*/ 2147483647 w 301"/>
              <a:gd name="T73" fmla="*/ 2147483647 h 100"/>
              <a:gd name="T74" fmla="*/ 0 w 301"/>
              <a:gd name="T75" fmla="*/ 2147483647 h 100"/>
              <a:gd name="T76" fmla="*/ 0 w 301"/>
              <a:gd name="T77" fmla="*/ 2147483647 h 100"/>
              <a:gd name="T78" fmla="*/ 2147483647 w 301"/>
              <a:gd name="T79" fmla="*/ 2147483647 h 1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100"/>
              <a:gd name="T122" fmla="*/ 301 w 301"/>
              <a:gd name="T123" fmla="*/ 100 h 100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100">
                <a:moveTo>
                  <a:pt x="4" y="0"/>
                </a:moveTo>
                <a:lnTo>
                  <a:pt x="10" y="6"/>
                </a:lnTo>
                <a:lnTo>
                  <a:pt x="10" y="92"/>
                </a:lnTo>
                <a:lnTo>
                  <a:pt x="0" y="92"/>
                </a:lnTo>
                <a:lnTo>
                  <a:pt x="0" y="6"/>
                </a:lnTo>
                <a:lnTo>
                  <a:pt x="4" y="0"/>
                </a:lnTo>
                <a:close/>
                <a:moveTo>
                  <a:pt x="0" y="6"/>
                </a:moveTo>
                <a:lnTo>
                  <a:pt x="0" y="0"/>
                </a:lnTo>
                <a:lnTo>
                  <a:pt x="4" y="0"/>
                </a:lnTo>
                <a:lnTo>
                  <a:pt x="0" y="6"/>
                </a:lnTo>
                <a:close/>
                <a:moveTo>
                  <a:pt x="301" y="6"/>
                </a:moveTo>
                <a:lnTo>
                  <a:pt x="297" y="13"/>
                </a:lnTo>
                <a:lnTo>
                  <a:pt x="4" y="13"/>
                </a:lnTo>
                <a:lnTo>
                  <a:pt x="4" y="0"/>
                </a:lnTo>
                <a:lnTo>
                  <a:pt x="297" y="0"/>
                </a:lnTo>
                <a:lnTo>
                  <a:pt x="301" y="6"/>
                </a:lnTo>
                <a:close/>
                <a:moveTo>
                  <a:pt x="297" y="0"/>
                </a:moveTo>
                <a:lnTo>
                  <a:pt x="301" y="0"/>
                </a:lnTo>
                <a:lnTo>
                  <a:pt x="301" y="6"/>
                </a:lnTo>
                <a:lnTo>
                  <a:pt x="297" y="0"/>
                </a:lnTo>
                <a:close/>
                <a:moveTo>
                  <a:pt x="297" y="100"/>
                </a:moveTo>
                <a:lnTo>
                  <a:pt x="292" y="92"/>
                </a:lnTo>
                <a:lnTo>
                  <a:pt x="292" y="6"/>
                </a:lnTo>
                <a:lnTo>
                  <a:pt x="301" y="6"/>
                </a:lnTo>
                <a:lnTo>
                  <a:pt x="301" y="92"/>
                </a:lnTo>
                <a:lnTo>
                  <a:pt x="297" y="100"/>
                </a:lnTo>
                <a:close/>
                <a:moveTo>
                  <a:pt x="301" y="92"/>
                </a:moveTo>
                <a:lnTo>
                  <a:pt x="301" y="100"/>
                </a:lnTo>
                <a:lnTo>
                  <a:pt x="297" y="100"/>
                </a:lnTo>
                <a:lnTo>
                  <a:pt x="301" y="92"/>
                </a:lnTo>
                <a:close/>
                <a:moveTo>
                  <a:pt x="0" y="92"/>
                </a:moveTo>
                <a:lnTo>
                  <a:pt x="4" y="86"/>
                </a:lnTo>
                <a:lnTo>
                  <a:pt x="297" y="86"/>
                </a:lnTo>
                <a:lnTo>
                  <a:pt x="297" y="100"/>
                </a:lnTo>
                <a:lnTo>
                  <a:pt x="4" y="100"/>
                </a:lnTo>
                <a:lnTo>
                  <a:pt x="0" y="92"/>
                </a:lnTo>
                <a:close/>
                <a:moveTo>
                  <a:pt x="4" y="100"/>
                </a:moveTo>
                <a:lnTo>
                  <a:pt x="0" y="100"/>
                </a:lnTo>
                <a:lnTo>
                  <a:pt x="0" y="92"/>
                </a:lnTo>
                <a:lnTo>
                  <a:pt x="4" y="10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4" name="Freeform 23"/>
          <p:cNvSpPr/>
          <p:nvPr/>
        </p:nvSpPr>
        <p:spPr bwMode="auto">
          <a:xfrm>
            <a:off x="1135063" y="5514975"/>
            <a:ext cx="755650" cy="293688"/>
          </a:xfrm>
          <a:custGeom>
            <a:gdLst>
              <a:gd name="T0" fmla="*/ 2147483647 w 476"/>
              <a:gd name="T1" fmla="*/ 2147483647 h 185"/>
              <a:gd name="T2" fmla="*/ 2147483647 w 476"/>
              <a:gd name="T3" fmla="*/ 0 h 185"/>
              <a:gd name="T4" fmla="*/ 2147483647 w 476"/>
              <a:gd name="T5" fmla="*/ 0 h 185"/>
              <a:gd name="T6" fmla="*/ 0 w 476"/>
              <a:gd name="T7" fmla="*/ 2147483647 h 185"/>
              <a:gd name="T8" fmla="*/ 2147483647 w 476"/>
              <a:gd name="T9" fmla="*/ 2147483647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185"/>
              <a:gd name="T17" fmla="*/ 476 w 476"/>
              <a:gd name="T18" fmla="*/ 185 h 185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185">
                <a:moveTo>
                  <a:pt x="293" y="185"/>
                </a:moveTo>
                <a:lnTo>
                  <a:pt x="476" y="0"/>
                </a:lnTo>
                <a:lnTo>
                  <a:pt x="184" y="0"/>
                </a:lnTo>
                <a:lnTo>
                  <a:pt x="0" y="185"/>
                </a:lnTo>
                <a:lnTo>
                  <a:pt x="293" y="185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5" name="Freeform 24"/>
          <p:cNvSpPr>
            <a:spLocks noEditPoints="1"/>
          </p:cNvSpPr>
          <p:nvPr/>
        </p:nvSpPr>
        <p:spPr bwMode="auto">
          <a:xfrm>
            <a:off x="1111250" y="5503863"/>
            <a:ext cx="803275" cy="315912"/>
          </a:xfrm>
          <a:custGeom>
            <a:gdLst>
              <a:gd name="T0" fmla="*/ 2147483647 w 506"/>
              <a:gd name="T1" fmla="*/ 0 h 199"/>
              <a:gd name="T2" fmla="*/ 2147483647 w 506"/>
              <a:gd name="T3" fmla="*/ 2147483647 h 199"/>
              <a:gd name="T4" fmla="*/ 2147483647 w 506"/>
              <a:gd name="T5" fmla="*/ 2147483647 h 199"/>
              <a:gd name="T6" fmla="*/ 2147483647 w 506"/>
              <a:gd name="T7" fmla="*/ 2147483647 h 199"/>
              <a:gd name="T8" fmla="*/ 2147483647 w 506"/>
              <a:gd name="T9" fmla="*/ 2147483647 h 199"/>
              <a:gd name="T10" fmla="*/ 2147483647 w 506"/>
              <a:gd name="T11" fmla="*/ 0 h 199"/>
              <a:gd name="T12" fmla="*/ 2147483647 w 506"/>
              <a:gd name="T13" fmla="*/ 0 h 199"/>
              <a:gd name="T14" fmla="*/ 2147483647 w 506"/>
              <a:gd name="T15" fmla="*/ 0 h 199"/>
              <a:gd name="T16" fmla="*/ 2147483647 w 506"/>
              <a:gd name="T17" fmla="*/ 2147483647 h 199"/>
              <a:gd name="T18" fmla="*/ 2147483647 w 506"/>
              <a:gd name="T19" fmla="*/ 0 h 199"/>
              <a:gd name="T20" fmla="*/ 2147483647 w 506"/>
              <a:gd name="T21" fmla="*/ 2147483647 h 199"/>
              <a:gd name="T22" fmla="*/ 2147483647 w 506"/>
              <a:gd name="T23" fmla="*/ 0 h 199"/>
              <a:gd name="T24" fmla="*/ 2147483647 w 506"/>
              <a:gd name="T25" fmla="*/ 0 h 199"/>
              <a:gd name="T26" fmla="*/ 2147483647 w 506"/>
              <a:gd name="T27" fmla="*/ 2147483647 h 199"/>
              <a:gd name="T28" fmla="*/ 2147483647 w 506"/>
              <a:gd name="T29" fmla="*/ 2147483647 h 199"/>
              <a:gd name="T30" fmla="*/ 2147483647 w 506"/>
              <a:gd name="T31" fmla="*/ 2147483647 h 199"/>
              <a:gd name="T32" fmla="*/ 2147483647 w 506"/>
              <a:gd name="T33" fmla="*/ 2147483647 h 199"/>
              <a:gd name="T34" fmla="*/ 2147483647 w 506"/>
              <a:gd name="T35" fmla="*/ 0 h 199"/>
              <a:gd name="T36" fmla="*/ 2147483647 w 506"/>
              <a:gd name="T37" fmla="*/ 0 h 199"/>
              <a:gd name="T38" fmla="*/ 2147483647 w 506"/>
              <a:gd name="T39" fmla="*/ 2147483647 h 199"/>
              <a:gd name="T40" fmla="*/ 2147483647 w 506"/>
              <a:gd name="T41" fmla="*/ 2147483647 h 199"/>
              <a:gd name="T42" fmla="*/ 2147483647 w 506"/>
              <a:gd name="T43" fmla="*/ 2147483647 h 199"/>
              <a:gd name="T44" fmla="*/ 2147483647 w 506"/>
              <a:gd name="T45" fmla="*/ 2147483647 h 199"/>
              <a:gd name="T46" fmla="*/ 2147483647 w 506"/>
              <a:gd name="T47" fmla="*/ 2147483647 h 199"/>
              <a:gd name="T48" fmla="*/ 2147483647 w 506"/>
              <a:gd name="T49" fmla="*/ 2147483647 h 199"/>
              <a:gd name="T50" fmla="*/ 2147483647 w 506"/>
              <a:gd name="T51" fmla="*/ 2147483647 h 199"/>
              <a:gd name="T52" fmla="*/ 2147483647 w 506"/>
              <a:gd name="T53" fmla="*/ 2147483647 h 199"/>
              <a:gd name="T54" fmla="*/ 0 w 506"/>
              <a:gd name="T55" fmla="*/ 2147483647 h 199"/>
              <a:gd name="T56" fmla="*/ 2147483647 w 506"/>
              <a:gd name="T57" fmla="*/ 2147483647 h 199"/>
              <a:gd name="T58" fmla="*/ 2147483647 w 506"/>
              <a:gd name="T59" fmla="*/ 2147483647 h 199"/>
              <a:gd name="T60" fmla="*/ 2147483647 w 506"/>
              <a:gd name="T61" fmla="*/ 2147483647 h 199"/>
              <a:gd name="T62" fmla="*/ 2147483647 w 506"/>
              <a:gd name="T63" fmla="*/ 2147483647 h 199"/>
              <a:gd name="T64" fmla="*/ 2147483647 w 506"/>
              <a:gd name="T65" fmla="*/ 2147483647 h 199"/>
              <a:gd name="T66" fmla="*/ 2147483647 w 506"/>
              <a:gd name="T67" fmla="*/ 2147483647 h 199"/>
              <a:gd name="T68" fmla="*/ 2147483647 w 506"/>
              <a:gd name="T69" fmla="*/ 2147483647 h 199"/>
              <a:gd name="T70" fmla="*/ 2147483647 w 506"/>
              <a:gd name="T71" fmla="*/ 2147483647 h 199"/>
              <a:gd name="T72" fmla="*/ 2147483647 w 506"/>
              <a:gd name="T73" fmla="*/ 2147483647 h 199"/>
              <a:gd name="T74" fmla="*/ 2147483647 w 506"/>
              <a:gd name="T75" fmla="*/ 2147483647 h 199"/>
              <a:gd name="T76" fmla="*/ 2147483647 w 506"/>
              <a:gd name="T77" fmla="*/ 2147483647 h 199"/>
              <a:gd name="T78" fmla="*/ 2147483647 w 506"/>
              <a:gd name="T79" fmla="*/ 2147483647 h 1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6"/>
              <a:gd name="T121" fmla="*/ 0 h 199"/>
              <a:gd name="T122" fmla="*/ 506 w 506"/>
              <a:gd name="T123" fmla="*/ 199 h 19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6" h="199">
                <a:moveTo>
                  <a:pt x="491" y="0"/>
                </a:moveTo>
                <a:lnTo>
                  <a:pt x="495" y="13"/>
                </a:lnTo>
                <a:lnTo>
                  <a:pt x="310" y="197"/>
                </a:lnTo>
                <a:lnTo>
                  <a:pt x="305" y="186"/>
                </a:lnTo>
                <a:lnTo>
                  <a:pt x="487" y="2"/>
                </a:lnTo>
                <a:lnTo>
                  <a:pt x="491" y="0"/>
                </a:lnTo>
                <a:close/>
                <a:moveTo>
                  <a:pt x="491" y="0"/>
                </a:moveTo>
                <a:lnTo>
                  <a:pt x="506" y="0"/>
                </a:lnTo>
                <a:lnTo>
                  <a:pt x="495" y="13"/>
                </a:lnTo>
                <a:lnTo>
                  <a:pt x="491" y="0"/>
                </a:lnTo>
                <a:close/>
                <a:moveTo>
                  <a:pt x="195" y="2"/>
                </a:moveTo>
                <a:lnTo>
                  <a:pt x="199" y="0"/>
                </a:lnTo>
                <a:lnTo>
                  <a:pt x="491" y="0"/>
                </a:lnTo>
                <a:lnTo>
                  <a:pt x="491" y="15"/>
                </a:lnTo>
                <a:lnTo>
                  <a:pt x="199" y="15"/>
                </a:lnTo>
                <a:lnTo>
                  <a:pt x="195" y="2"/>
                </a:lnTo>
                <a:close/>
                <a:moveTo>
                  <a:pt x="195" y="2"/>
                </a:moveTo>
                <a:lnTo>
                  <a:pt x="197" y="0"/>
                </a:lnTo>
                <a:lnTo>
                  <a:pt x="199" y="0"/>
                </a:lnTo>
                <a:lnTo>
                  <a:pt x="195" y="2"/>
                </a:lnTo>
                <a:close/>
                <a:moveTo>
                  <a:pt x="15" y="199"/>
                </a:moveTo>
                <a:lnTo>
                  <a:pt x="13" y="186"/>
                </a:lnTo>
                <a:lnTo>
                  <a:pt x="195" y="2"/>
                </a:lnTo>
                <a:lnTo>
                  <a:pt x="201" y="13"/>
                </a:lnTo>
                <a:lnTo>
                  <a:pt x="19" y="197"/>
                </a:lnTo>
                <a:lnTo>
                  <a:pt x="15" y="199"/>
                </a:lnTo>
                <a:close/>
                <a:moveTo>
                  <a:pt x="15" y="199"/>
                </a:moveTo>
                <a:lnTo>
                  <a:pt x="0" y="199"/>
                </a:lnTo>
                <a:lnTo>
                  <a:pt x="13" y="186"/>
                </a:lnTo>
                <a:lnTo>
                  <a:pt x="15" y="199"/>
                </a:lnTo>
                <a:close/>
                <a:moveTo>
                  <a:pt x="310" y="197"/>
                </a:moveTo>
                <a:lnTo>
                  <a:pt x="308" y="199"/>
                </a:lnTo>
                <a:lnTo>
                  <a:pt x="15" y="199"/>
                </a:lnTo>
                <a:lnTo>
                  <a:pt x="15" y="186"/>
                </a:lnTo>
                <a:lnTo>
                  <a:pt x="308" y="186"/>
                </a:lnTo>
                <a:lnTo>
                  <a:pt x="310" y="197"/>
                </a:lnTo>
                <a:close/>
                <a:moveTo>
                  <a:pt x="310" y="197"/>
                </a:moveTo>
                <a:lnTo>
                  <a:pt x="308" y="199"/>
                </a:lnTo>
                <a:lnTo>
                  <a:pt x="310" y="19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6" name="Freeform 25"/>
          <p:cNvSpPr/>
          <p:nvPr/>
        </p:nvSpPr>
        <p:spPr bwMode="auto">
          <a:xfrm>
            <a:off x="2730500" y="4973638"/>
            <a:ext cx="288925" cy="971550"/>
          </a:xfrm>
          <a:custGeom>
            <a:gdLst>
              <a:gd name="T0" fmla="*/ 0 w 182"/>
              <a:gd name="T1" fmla="*/ 2147483647 h 612"/>
              <a:gd name="T2" fmla="*/ 0 w 182"/>
              <a:gd name="T3" fmla="*/ 2147483647 h 612"/>
              <a:gd name="T4" fmla="*/ 2147483647 w 182"/>
              <a:gd name="T5" fmla="*/ 0 h 612"/>
              <a:gd name="T6" fmla="*/ 2147483647 w 182"/>
              <a:gd name="T7" fmla="*/ 2147483647 h 612"/>
              <a:gd name="T8" fmla="*/ 0 w 182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612"/>
              <a:gd name="T17" fmla="*/ 182 w 182"/>
              <a:gd name="T18" fmla="*/ 612 h 612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612">
                <a:moveTo>
                  <a:pt x="0" y="612"/>
                </a:moveTo>
                <a:lnTo>
                  <a:pt x="0" y="184"/>
                </a:lnTo>
                <a:lnTo>
                  <a:pt x="182" y="0"/>
                </a:lnTo>
                <a:lnTo>
                  <a:pt x="182" y="426"/>
                </a:lnTo>
                <a:lnTo>
                  <a:pt x="0" y="612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7" name="Freeform 26"/>
          <p:cNvSpPr>
            <a:spLocks noEditPoints="1"/>
          </p:cNvSpPr>
          <p:nvPr/>
        </p:nvSpPr>
        <p:spPr bwMode="auto">
          <a:xfrm>
            <a:off x="2720975" y="4951413"/>
            <a:ext cx="307975" cy="1017587"/>
          </a:xfrm>
          <a:custGeom>
            <a:gdLst>
              <a:gd name="T0" fmla="*/ 2147483647 w 194"/>
              <a:gd name="T1" fmla="*/ 2147483647 h 641"/>
              <a:gd name="T2" fmla="*/ 2147483647 w 194"/>
              <a:gd name="T3" fmla="*/ 2147483647 h 641"/>
              <a:gd name="T4" fmla="*/ 2147483647 w 194"/>
              <a:gd name="T5" fmla="*/ 2147483647 h 641"/>
              <a:gd name="T6" fmla="*/ 0 w 194"/>
              <a:gd name="T7" fmla="*/ 2147483647 h 641"/>
              <a:gd name="T8" fmla="*/ 0 w 194"/>
              <a:gd name="T9" fmla="*/ 2147483647 h 641"/>
              <a:gd name="T10" fmla="*/ 2147483647 w 194"/>
              <a:gd name="T11" fmla="*/ 2147483647 h 641"/>
              <a:gd name="T12" fmla="*/ 0 w 194"/>
              <a:gd name="T13" fmla="*/ 2147483647 h 641"/>
              <a:gd name="T14" fmla="*/ 0 w 194"/>
              <a:gd name="T15" fmla="*/ 2147483647 h 641"/>
              <a:gd name="T16" fmla="*/ 2147483647 w 194"/>
              <a:gd name="T17" fmla="*/ 2147483647 h 641"/>
              <a:gd name="T18" fmla="*/ 0 w 194"/>
              <a:gd name="T19" fmla="*/ 2147483647 h 641"/>
              <a:gd name="T20" fmla="*/ 2147483647 w 194"/>
              <a:gd name="T21" fmla="*/ 2147483647 h 641"/>
              <a:gd name="T22" fmla="*/ 2147483647 w 194"/>
              <a:gd name="T23" fmla="*/ 2147483647 h 641"/>
              <a:gd name="T24" fmla="*/ 2147483647 w 194"/>
              <a:gd name="T25" fmla="*/ 2147483647 h 641"/>
              <a:gd name="T26" fmla="*/ 2147483647 w 194"/>
              <a:gd name="T27" fmla="*/ 2147483647 h 641"/>
              <a:gd name="T28" fmla="*/ 2147483647 w 194"/>
              <a:gd name="T29" fmla="*/ 2147483647 h 641"/>
              <a:gd name="T30" fmla="*/ 2147483647 w 194"/>
              <a:gd name="T31" fmla="*/ 2147483647 h 641"/>
              <a:gd name="T32" fmla="*/ 2147483647 w 194"/>
              <a:gd name="T33" fmla="*/ 2147483647 h 641"/>
              <a:gd name="T34" fmla="*/ 2147483647 w 194"/>
              <a:gd name="T35" fmla="*/ 0 h 641"/>
              <a:gd name="T36" fmla="*/ 2147483647 w 194"/>
              <a:gd name="T37" fmla="*/ 2147483647 h 641"/>
              <a:gd name="T38" fmla="*/ 2147483647 w 194"/>
              <a:gd name="T39" fmla="*/ 2147483647 h 641"/>
              <a:gd name="T40" fmla="*/ 2147483647 w 194"/>
              <a:gd name="T41" fmla="*/ 2147483647 h 641"/>
              <a:gd name="T42" fmla="*/ 2147483647 w 194"/>
              <a:gd name="T43" fmla="*/ 2147483647 h 641"/>
              <a:gd name="T44" fmla="*/ 2147483647 w 194"/>
              <a:gd name="T45" fmla="*/ 2147483647 h 641"/>
              <a:gd name="T46" fmla="*/ 2147483647 w 194"/>
              <a:gd name="T47" fmla="*/ 2147483647 h 641"/>
              <a:gd name="T48" fmla="*/ 2147483647 w 194"/>
              <a:gd name="T49" fmla="*/ 2147483647 h 641"/>
              <a:gd name="T50" fmla="*/ 2147483647 w 194"/>
              <a:gd name="T51" fmla="*/ 2147483647 h 641"/>
              <a:gd name="T52" fmla="*/ 2147483647 w 194"/>
              <a:gd name="T53" fmla="*/ 2147483647 h 641"/>
              <a:gd name="T54" fmla="*/ 2147483647 w 194"/>
              <a:gd name="T55" fmla="*/ 2147483647 h 641"/>
              <a:gd name="T56" fmla="*/ 2147483647 w 194"/>
              <a:gd name="T57" fmla="*/ 2147483647 h 641"/>
              <a:gd name="T58" fmla="*/ 2147483647 w 194"/>
              <a:gd name="T59" fmla="*/ 2147483647 h 641"/>
              <a:gd name="T60" fmla="*/ 0 w 194"/>
              <a:gd name="T61" fmla="*/ 2147483647 h 641"/>
              <a:gd name="T62" fmla="*/ 2147483647 w 194"/>
              <a:gd name="T63" fmla="*/ 2147483647 h 641"/>
              <a:gd name="T64" fmla="*/ 2147483647 w 194"/>
              <a:gd name="T65" fmla="*/ 2147483647 h 641"/>
              <a:gd name="T66" fmla="*/ 2147483647 w 194"/>
              <a:gd name="T67" fmla="*/ 2147483647 h 641"/>
              <a:gd name="T68" fmla="*/ 2147483647 w 194"/>
              <a:gd name="T69" fmla="*/ 2147483647 h 641"/>
              <a:gd name="T70" fmla="*/ 0 w 194"/>
              <a:gd name="T71" fmla="*/ 2147483647 h 641"/>
              <a:gd name="T72" fmla="*/ 2147483647 w 194"/>
              <a:gd name="T73" fmla="*/ 2147483647 h 641"/>
              <a:gd name="T74" fmla="*/ 0 w 194"/>
              <a:gd name="T75" fmla="*/ 2147483647 h 641"/>
              <a:gd name="T76" fmla="*/ 0 w 194"/>
              <a:gd name="T77" fmla="*/ 2147483647 h 641"/>
              <a:gd name="T78" fmla="*/ 2147483647 w 194"/>
              <a:gd name="T79" fmla="*/ 2147483647 h 6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4"/>
              <a:gd name="T121" fmla="*/ 0 h 641"/>
              <a:gd name="T122" fmla="*/ 194 w 194"/>
              <a:gd name="T123" fmla="*/ 641 h 641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4" h="641">
                <a:moveTo>
                  <a:pt x="2" y="192"/>
                </a:moveTo>
                <a:lnTo>
                  <a:pt x="10" y="198"/>
                </a:lnTo>
                <a:lnTo>
                  <a:pt x="10" y="626"/>
                </a:lnTo>
                <a:lnTo>
                  <a:pt x="0" y="626"/>
                </a:lnTo>
                <a:lnTo>
                  <a:pt x="0" y="198"/>
                </a:lnTo>
                <a:lnTo>
                  <a:pt x="2" y="192"/>
                </a:lnTo>
                <a:close/>
                <a:moveTo>
                  <a:pt x="0" y="198"/>
                </a:moveTo>
                <a:lnTo>
                  <a:pt x="0" y="194"/>
                </a:lnTo>
                <a:lnTo>
                  <a:pt x="2" y="192"/>
                </a:lnTo>
                <a:lnTo>
                  <a:pt x="0" y="198"/>
                </a:lnTo>
                <a:close/>
                <a:moveTo>
                  <a:pt x="194" y="14"/>
                </a:moveTo>
                <a:lnTo>
                  <a:pt x="192" y="20"/>
                </a:lnTo>
                <a:lnTo>
                  <a:pt x="8" y="204"/>
                </a:lnTo>
                <a:lnTo>
                  <a:pt x="2" y="192"/>
                </a:lnTo>
                <a:lnTo>
                  <a:pt x="185" y="8"/>
                </a:lnTo>
                <a:lnTo>
                  <a:pt x="194" y="14"/>
                </a:lnTo>
                <a:close/>
                <a:moveTo>
                  <a:pt x="185" y="8"/>
                </a:moveTo>
                <a:lnTo>
                  <a:pt x="194" y="0"/>
                </a:lnTo>
                <a:lnTo>
                  <a:pt x="194" y="14"/>
                </a:lnTo>
                <a:lnTo>
                  <a:pt x="185" y="8"/>
                </a:lnTo>
                <a:close/>
                <a:moveTo>
                  <a:pt x="192" y="446"/>
                </a:moveTo>
                <a:lnTo>
                  <a:pt x="183" y="440"/>
                </a:lnTo>
                <a:lnTo>
                  <a:pt x="183" y="14"/>
                </a:lnTo>
                <a:lnTo>
                  <a:pt x="194" y="14"/>
                </a:lnTo>
                <a:lnTo>
                  <a:pt x="194" y="440"/>
                </a:lnTo>
                <a:lnTo>
                  <a:pt x="192" y="446"/>
                </a:lnTo>
                <a:close/>
                <a:moveTo>
                  <a:pt x="194" y="440"/>
                </a:moveTo>
                <a:lnTo>
                  <a:pt x="194" y="444"/>
                </a:lnTo>
                <a:lnTo>
                  <a:pt x="192" y="446"/>
                </a:lnTo>
                <a:lnTo>
                  <a:pt x="194" y="440"/>
                </a:lnTo>
                <a:close/>
                <a:moveTo>
                  <a:pt x="0" y="626"/>
                </a:moveTo>
                <a:lnTo>
                  <a:pt x="2" y="620"/>
                </a:lnTo>
                <a:lnTo>
                  <a:pt x="185" y="434"/>
                </a:lnTo>
                <a:lnTo>
                  <a:pt x="192" y="446"/>
                </a:lnTo>
                <a:lnTo>
                  <a:pt x="8" y="632"/>
                </a:lnTo>
                <a:lnTo>
                  <a:pt x="0" y="626"/>
                </a:lnTo>
                <a:close/>
                <a:moveTo>
                  <a:pt x="8" y="632"/>
                </a:moveTo>
                <a:lnTo>
                  <a:pt x="0" y="641"/>
                </a:lnTo>
                <a:lnTo>
                  <a:pt x="0" y="626"/>
                </a:lnTo>
                <a:lnTo>
                  <a:pt x="8" y="632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8" name="Rectangle 27"/>
          <p:cNvSpPr>
            <a:spLocks noChangeArrowheads="1"/>
          </p:cNvSpPr>
          <p:nvPr/>
        </p:nvSpPr>
        <p:spPr bwMode="auto">
          <a:xfrm>
            <a:off x="2265363" y="5265738"/>
            <a:ext cx="465137" cy="679450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89" name="Freeform 28"/>
          <p:cNvSpPr>
            <a:spLocks noEditPoints="1"/>
          </p:cNvSpPr>
          <p:nvPr/>
        </p:nvSpPr>
        <p:spPr bwMode="auto">
          <a:xfrm>
            <a:off x="2259013" y="5256213"/>
            <a:ext cx="477837" cy="701675"/>
          </a:xfrm>
          <a:custGeom>
            <a:gdLst>
              <a:gd name="T0" fmla="*/ 2147483647 w 301"/>
              <a:gd name="T1" fmla="*/ 0 h 442"/>
              <a:gd name="T2" fmla="*/ 2147483647 w 301"/>
              <a:gd name="T3" fmla="*/ 2147483647 h 442"/>
              <a:gd name="T4" fmla="*/ 2147483647 w 301"/>
              <a:gd name="T5" fmla="*/ 2147483647 h 442"/>
              <a:gd name="T6" fmla="*/ 0 w 301"/>
              <a:gd name="T7" fmla="*/ 2147483647 h 442"/>
              <a:gd name="T8" fmla="*/ 0 w 301"/>
              <a:gd name="T9" fmla="*/ 2147483647 h 442"/>
              <a:gd name="T10" fmla="*/ 2147483647 w 301"/>
              <a:gd name="T11" fmla="*/ 0 h 442"/>
              <a:gd name="T12" fmla="*/ 0 w 301"/>
              <a:gd name="T13" fmla="*/ 2147483647 h 442"/>
              <a:gd name="T14" fmla="*/ 0 w 301"/>
              <a:gd name="T15" fmla="*/ 0 h 442"/>
              <a:gd name="T16" fmla="*/ 2147483647 w 301"/>
              <a:gd name="T17" fmla="*/ 0 h 442"/>
              <a:gd name="T18" fmla="*/ 0 w 301"/>
              <a:gd name="T19" fmla="*/ 2147483647 h 442"/>
              <a:gd name="T20" fmla="*/ 2147483647 w 301"/>
              <a:gd name="T21" fmla="*/ 2147483647 h 442"/>
              <a:gd name="T22" fmla="*/ 2147483647 w 301"/>
              <a:gd name="T23" fmla="*/ 2147483647 h 442"/>
              <a:gd name="T24" fmla="*/ 2147483647 w 301"/>
              <a:gd name="T25" fmla="*/ 2147483647 h 442"/>
              <a:gd name="T26" fmla="*/ 2147483647 w 301"/>
              <a:gd name="T27" fmla="*/ 0 h 442"/>
              <a:gd name="T28" fmla="*/ 2147483647 w 301"/>
              <a:gd name="T29" fmla="*/ 0 h 442"/>
              <a:gd name="T30" fmla="*/ 2147483647 w 301"/>
              <a:gd name="T31" fmla="*/ 2147483647 h 442"/>
              <a:gd name="T32" fmla="*/ 2147483647 w 301"/>
              <a:gd name="T33" fmla="*/ 0 h 442"/>
              <a:gd name="T34" fmla="*/ 2147483647 w 301"/>
              <a:gd name="T35" fmla="*/ 0 h 442"/>
              <a:gd name="T36" fmla="*/ 2147483647 w 301"/>
              <a:gd name="T37" fmla="*/ 2147483647 h 442"/>
              <a:gd name="T38" fmla="*/ 2147483647 w 301"/>
              <a:gd name="T39" fmla="*/ 0 h 442"/>
              <a:gd name="T40" fmla="*/ 2147483647 w 301"/>
              <a:gd name="T41" fmla="*/ 2147483647 h 442"/>
              <a:gd name="T42" fmla="*/ 2147483647 w 301"/>
              <a:gd name="T43" fmla="*/ 2147483647 h 442"/>
              <a:gd name="T44" fmla="*/ 2147483647 w 301"/>
              <a:gd name="T45" fmla="*/ 2147483647 h 442"/>
              <a:gd name="T46" fmla="*/ 2147483647 w 301"/>
              <a:gd name="T47" fmla="*/ 2147483647 h 442"/>
              <a:gd name="T48" fmla="*/ 2147483647 w 301"/>
              <a:gd name="T49" fmla="*/ 2147483647 h 442"/>
              <a:gd name="T50" fmla="*/ 2147483647 w 301"/>
              <a:gd name="T51" fmla="*/ 2147483647 h 442"/>
              <a:gd name="T52" fmla="*/ 2147483647 w 301"/>
              <a:gd name="T53" fmla="*/ 2147483647 h 442"/>
              <a:gd name="T54" fmla="*/ 2147483647 w 301"/>
              <a:gd name="T55" fmla="*/ 2147483647 h 442"/>
              <a:gd name="T56" fmla="*/ 2147483647 w 301"/>
              <a:gd name="T57" fmla="*/ 2147483647 h 442"/>
              <a:gd name="T58" fmla="*/ 2147483647 w 301"/>
              <a:gd name="T59" fmla="*/ 2147483647 h 442"/>
              <a:gd name="T60" fmla="*/ 0 w 301"/>
              <a:gd name="T61" fmla="*/ 2147483647 h 442"/>
              <a:gd name="T62" fmla="*/ 2147483647 w 301"/>
              <a:gd name="T63" fmla="*/ 2147483647 h 442"/>
              <a:gd name="T64" fmla="*/ 2147483647 w 301"/>
              <a:gd name="T65" fmla="*/ 2147483647 h 442"/>
              <a:gd name="T66" fmla="*/ 2147483647 w 301"/>
              <a:gd name="T67" fmla="*/ 2147483647 h 442"/>
              <a:gd name="T68" fmla="*/ 2147483647 w 301"/>
              <a:gd name="T69" fmla="*/ 2147483647 h 442"/>
              <a:gd name="T70" fmla="*/ 0 w 301"/>
              <a:gd name="T71" fmla="*/ 2147483647 h 442"/>
              <a:gd name="T72" fmla="*/ 2147483647 w 301"/>
              <a:gd name="T73" fmla="*/ 2147483647 h 442"/>
              <a:gd name="T74" fmla="*/ 0 w 301"/>
              <a:gd name="T75" fmla="*/ 2147483647 h 442"/>
              <a:gd name="T76" fmla="*/ 0 w 301"/>
              <a:gd name="T77" fmla="*/ 2147483647 h 442"/>
              <a:gd name="T78" fmla="*/ 2147483647 w 301"/>
              <a:gd name="T79" fmla="*/ 2147483647 h 4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442"/>
              <a:gd name="T122" fmla="*/ 301 w 301"/>
              <a:gd name="T123" fmla="*/ 442 h 442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442">
                <a:moveTo>
                  <a:pt x="4" y="0"/>
                </a:moveTo>
                <a:lnTo>
                  <a:pt x="9" y="6"/>
                </a:lnTo>
                <a:lnTo>
                  <a:pt x="9" y="434"/>
                </a:lnTo>
                <a:lnTo>
                  <a:pt x="0" y="434"/>
                </a:lnTo>
                <a:lnTo>
                  <a:pt x="0" y="6"/>
                </a:lnTo>
                <a:lnTo>
                  <a:pt x="4" y="0"/>
                </a:lnTo>
                <a:close/>
                <a:moveTo>
                  <a:pt x="0" y="6"/>
                </a:moveTo>
                <a:lnTo>
                  <a:pt x="0" y="0"/>
                </a:lnTo>
                <a:lnTo>
                  <a:pt x="4" y="0"/>
                </a:lnTo>
                <a:lnTo>
                  <a:pt x="0" y="6"/>
                </a:lnTo>
                <a:close/>
                <a:moveTo>
                  <a:pt x="301" y="6"/>
                </a:moveTo>
                <a:lnTo>
                  <a:pt x="297" y="14"/>
                </a:lnTo>
                <a:lnTo>
                  <a:pt x="4" y="14"/>
                </a:lnTo>
                <a:lnTo>
                  <a:pt x="4" y="0"/>
                </a:lnTo>
                <a:lnTo>
                  <a:pt x="297" y="0"/>
                </a:lnTo>
                <a:lnTo>
                  <a:pt x="301" y="6"/>
                </a:lnTo>
                <a:close/>
                <a:moveTo>
                  <a:pt x="297" y="0"/>
                </a:moveTo>
                <a:lnTo>
                  <a:pt x="301" y="0"/>
                </a:lnTo>
                <a:lnTo>
                  <a:pt x="301" y="6"/>
                </a:lnTo>
                <a:lnTo>
                  <a:pt x="297" y="0"/>
                </a:lnTo>
                <a:close/>
                <a:moveTo>
                  <a:pt x="297" y="442"/>
                </a:moveTo>
                <a:lnTo>
                  <a:pt x="291" y="434"/>
                </a:lnTo>
                <a:lnTo>
                  <a:pt x="291" y="6"/>
                </a:lnTo>
                <a:lnTo>
                  <a:pt x="301" y="6"/>
                </a:lnTo>
                <a:lnTo>
                  <a:pt x="301" y="434"/>
                </a:lnTo>
                <a:lnTo>
                  <a:pt x="297" y="442"/>
                </a:lnTo>
                <a:close/>
                <a:moveTo>
                  <a:pt x="301" y="434"/>
                </a:moveTo>
                <a:lnTo>
                  <a:pt x="301" y="442"/>
                </a:lnTo>
                <a:lnTo>
                  <a:pt x="297" y="442"/>
                </a:lnTo>
                <a:lnTo>
                  <a:pt x="301" y="434"/>
                </a:lnTo>
                <a:close/>
                <a:moveTo>
                  <a:pt x="0" y="434"/>
                </a:moveTo>
                <a:lnTo>
                  <a:pt x="4" y="428"/>
                </a:lnTo>
                <a:lnTo>
                  <a:pt x="297" y="428"/>
                </a:lnTo>
                <a:lnTo>
                  <a:pt x="297" y="442"/>
                </a:lnTo>
                <a:lnTo>
                  <a:pt x="4" y="442"/>
                </a:lnTo>
                <a:lnTo>
                  <a:pt x="0" y="434"/>
                </a:lnTo>
                <a:close/>
                <a:moveTo>
                  <a:pt x="4" y="442"/>
                </a:moveTo>
                <a:lnTo>
                  <a:pt x="0" y="442"/>
                </a:lnTo>
                <a:lnTo>
                  <a:pt x="0" y="434"/>
                </a:lnTo>
                <a:lnTo>
                  <a:pt x="4" y="442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0" name="Freeform 29"/>
          <p:cNvSpPr/>
          <p:nvPr/>
        </p:nvSpPr>
        <p:spPr bwMode="auto">
          <a:xfrm>
            <a:off x="2265363" y="4973638"/>
            <a:ext cx="754062" cy="292100"/>
          </a:xfrm>
          <a:custGeom>
            <a:gdLst>
              <a:gd name="T0" fmla="*/ 2147483647 w 475"/>
              <a:gd name="T1" fmla="*/ 2147483647 h 184"/>
              <a:gd name="T2" fmla="*/ 2147483647 w 475"/>
              <a:gd name="T3" fmla="*/ 0 h 184"/>
              <a:gd name="T4" fmla="*/ 2147483647 w 475"/>
              <a:gd name="T5" fmla="*/ 0 h 184"/>
              <a:gd name="T6" fmla="*/ 0 w 475"/>
              <a:gd name="T7" fmla="*/ 2147483647 h 184"/>
              <a:gd name="T8" fmla="*/ 2147483647 w 475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5"/>
              <a:gd name="T16" fmla="*/ 0 h 184"/>
              <a:gd name="T17" fmla="*/ 475 w 475"/>
              <a:gd name="T18" fmla="*/ 184 h 18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5" h="184">
                <a:moveTo>
                  <a:pt x="293" y="184"/>
                </a:moveTo>
                <a:lnTo>
                  <a:pt x="475" y="0"/>
                </a:lnTo>
                <a:lnTo>
                  <a:pt x="186" y="0"/>
                </a:lnTo>
                <a:lnTo>
                  <a:pt x="0" y="184"/>
                </a:lnTo>
                <a:lnTo>
                  <a:pt x="293" y="184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1" name="Freeform 30"/>
          <p:cNvSpPr>
            <a:spLocks noEditPoints="1"/>
          </p:cNvSpPr>
          <p:nvPr/>
        </p:nvSpPr>
        <p:spPr bwMode="auto">
          <a:xfrm>
            <a:off x="2239963" y="4960938"/>
            <a:ext cx="804862" cy="317500"/>
          </a:xfrm>
          <a:custGeom>
            <a:gdLst>
              <a:gd name="T0" fmla="*/ 2147483647 w 507"/>
              <a:gd name="T1" fmla="*/ 0 h 200"/>
              <a:gd name="T2" fmla="*/ 2147483647 w 507"/>
              <a:gd name="T3" fmla="*/ 2147483647 h 200"/>
              <a:gd name="T4" fmla="*/ 2147483647 w 507"/>
              <a:gd name="T5" fmla="*/ 2147483647 h 200"/>
              <a:gd name="T6" fmla="*/ 2147483647 w 507"/>
              <a:gd name="T7" fmla="*/ 2147483647 h 200"/>
              <a:gd name="T8" fmla="*/ 2147483647 w 507"/>
              <a:gd name="T9" fmla="*/ 2147483647 h 200"/>
              <a:gd name="T10" fmla="*/ 2147483647 w 507"/>
              <a:gd name="T11" fmla="*/ 0 h 200"/>
              <a:gd name="T12" fmla="*/ 2147483647 w 507"/>
              <a:gd name="T13" fmla="*/ 0 h 200"/>
              <a:gd name="T14" fmla="*/ 2147483647 w 507"/>
              <a:gd name="T15" fmla="*/ 0 h 200"/>
              <a:gd name="T16" fmla="*/ 2147483647 w 507"/>
              <a:gd name="T17" fmla="*/ 2147483647 h 200"/>
              <a:gd name="T18" fmla="*/ 2147483647 w 507"/>
              <a:gd name="T19" fmla="*/ 0 h 200"/>
              <a:gd name="T20" fmla="*/ 2147483647 w 507"/>
              <a:gd name="T21" fmla="*/ 2147483647 h 200"/>
              <a:gd name="T22" fmla="*/ 2147483647 w 507"/>
              <a:gd name="T23" fmla="*/ 0 h 200"/>
              <a:gd name="T24" fmla="*/ 2147483647 w 507"/>
              <a:gd name="T25" fmla="*/ 0 h 200"/>
              <a:gd name="T26" fmla="*/ 2147483647 w 507"/>
              <a:gd name="T27" fmla="*/ 2147483647 h 200"/>
              <a:gd name="T28" fmla="*/ 2147483647 w 507"/>
              <a:gd name="T29" fmla="*/ 2147483647 h 200"/>
              <a:gd name="T30" fmla="*/ 2147483647 w 507"/>
              <a:gd name="T31" fmla="*/ 2147483647 h 200"/>
              <a:gd name="T32" fmla="*/ 2147483647 w 507"/>
              <a:gd name="T33" fmla="*/ 2147483647 h 200"/>
              <a:gd name="T34" fmla="*/ 2147483647 w 507"/>
              <a:gd name="T35" fmla="*/ 0 h 200"/>
              <a:gd name="T36" fmla="*/ 2147483647 w 507"/>
              <a:gd name="T37" fmla="*/ 0 h 200"/>
              <a:gd name="T38" fmla="*/ 2147483647 w 507"/>
              <a:gd name="T39" fmla="*/ 2147483647 h 200"/>
              <a:gd name="T40" fmla="*/ 2147483647 w 507"/>
              <a:gd name="T41" fmla="*/ 2147483647 h 200"/>
              <a:gd name="T42" fmla="*/ 2147483647 w 507"/>
              <a:gd name="T43" fmla="*/ 2147483647 h 200"/>
              <a:gd name="T44" fmla="*/ 2147483647 w 507"/>
              <a:gd name="T45" fmla="*/ 2147483647 h 200"/>
              <a:gd name="T46" fmla="*/ 2147483647 w 507"/>
              <a:gd name="T47" fmla="*/ 2147483647 h 200"/>
              <a:gd name="T48" fmla="*/ 2147483647 w 507"/>
              <a:gd name="T49" fmla="*/ 2147483647 h 200"/>
              <a:gd name="T50" fmla="*/ 2147483647 w 507"/>
              <a:gd name="T51" fmla="*/ 2147483647 h 200"/>
              <a:gd name="T52" fmla="*/ 2147483647 w 507"/>
              <a:gd name="T53" fmla="*/ 2147483647 h 200"/>
              <a:gd name="T54" fmla="*/ 0 w 507"/>
              <a:gd name="T55" fmla="*/ 2147483647 h 200"/>
              <a:gd name="T56" fmla="*/ 2147483647 w 507"/>
              <a:gd name="T57" fmla="*/ 2147483647 h 200"/>
              <a:gd name="T58" fmla="*/ 2147483647 w 507"/>
              <a:gd name="T59" fmla="*/ 2147483647 h 200"/>
              <a:gd name="T60" fmla="*/ 2147483647 w 507"/>
              <a:gd name="T61" fmla="*/ 2147483647 h 200"/>
              <a:gd name="T62" fmla="*/ 2147483647 w 507"/>
              <a:gd name="T63" fmla="*/ 2147483647 h 200"/>
              <a:gd name="T64" fmla="*/ 2147483647 w 507"/>
              <a:gd name="T65" fmla="*/ 2147483647 h 200"/>
              <a:gd name="T66" fmla="*/ 2147483647 w 507"/>
              <a:gd name="T67" fmla="*/ 2147483647 h 200"/>
              <a:gd name="T68" fmla="*/ 2147483647 w 507"/>
              <a:gd name="T69" fmla="*/ 2147483647 h 200"/>
              <a:gd name="T70" fmla="*/ 2147483647 w 507"/>
              <a:gd name="T71" fmla="*/ 2147483647 h 200"/>
              <a:gd name="T72" fmla="*/ 2147483647 w 507"/>
              <a:gd name="T73" fmla="*/ 2147483647 h 200"/>
              <a:gd name="T74" fmla="*/ 2147483647 w 507"/>
              <a:gd name="T75" fmla="*/ 2147483647 h 200"/>
              <a:gd name="T76" fmla="*/ 2147483647 w 507"/>
              <a:gd name="T77" fmla="*/ 2147483647 h 200"/>
              <a:gd name="T78" fmla="*/ 2147483647 w 507"/>
              <a:gd name="T79" fmla="*/ 2147483647 h 2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7"/>
              <a:gd name="T121" fmla="*/ 0 h 200"/>
              <a:gd name="T122" fmla="*/ 507 w 507"/>
              <a:gd name="T123" fmla="*/ 200 h 200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7" h="200">
                <a:moveTo>
                  <a:pt x="491" y="0"/>
                </a:moveTo>
                <a:lnTo>
                  <a:pt x="495" y="14"/>
                </a:lnTo>
                <a:lnTo>
                  <a:pt x="311" y="198"/>
                </a:lnTo>
                <a:lnTo>
                  <a:pt x="305" y="186"/>
                </a:lnTo>
                <a:lnTo>
                  <a:pt x="488" y="2"/>
                </a:lnTo>
                <a:lnTo>
                  <a:pt x="491" y="0"/>
                </a:lnTo>
                <a:close/>
                <a:moveTo>
                  <a:pt x="491" y="0"/>
                </a:moveTo>
                <a:lnTo>
                  <a:pt x="507" y="0"/>
                </a:lnTo>
                <a:lnTo>
                  <a:pt x="495" y="14"/>
                </a:lnTo>
                <a:lnTo>
                  <a:pt x="491" y="0"/>
                </a:lnTo>
                <a:close/>
                <a:moveTo>
                  <a:pt x="198" y="2"/>
                </a:moveTo>
                <a:lnTo>
                  <a:pt x="202" y="0"/>
                </a:lnTo>
                <a:lnTo>
                  <a:pt x="491" y="0"/>
                </a:lnTo>
                <a:lnTo>
                  <a:pt x="491" y="15"/>
                </a:lnTo>
                <a:lnTo>
                  <a:pt x="202" y="15"/>
                </a:lnTo>
                <a:lnTo>
                  <a:pt x="198" y="2"/>
                </a:lnTo>
                <a:close/>
                <a:moveTo>
                  <a:pt x="198" y="2"/>
                </a:moveTo>
                <a:lnTo>
                  <a:pt x="200" y="0"/>
                </a:lnTo>
                <a:lnTo>
                  <a:pt x="202" y="0"/>
                </a:lnTo>
                <a:lnTo>
                  <a:pt x="198" y="2"/>
                </a:lnTo>
                <a:close/>
                <a:moveTo>
                  <a:pt x="16" y="200"/>
                </a:moveTo>
                <a:lnTo>
                  <a:pt x="14" y="186"/>
                </a:lnTo>
                <a:lnTo>
                  <a:pt x="198" y="2"/>
                </a:lnTo>
                <a:lnTo>
                  <a:pt x="204" y="14"/>
                </a:lnTo>
                <a:lnTo>
                  <a:pt x="20" y="198"/>
                </a:lnTo>
                <a:lnTo>
                  <a:pt x="16" y="200"/>
                </a:lnTo>
                <a:close/>
                <a:moveTo>
                  <a:pt x="16" y="200"/>
                </a:moveTo>
                <a:lnTo>
                  <a:pt x="0" y="200"/>
                </a:lnTo>
                <a:lnTo>
                  <a:pt x="14" y="186"/>
                </a:lnTo>
                <a:lnTo>
                  <a:pt x="16" y="200"/>
                </a:lnTo>
                <a:close/>
                <a:moveTo>
                  <a:pt x="311" y="198"/>
                </a:moveTo>
                <a:lnTo>
                  <a:pt x="309" y="200"/>
                </a:lnTo>
                <a:lnTo>
                  <a:pt x="16" y="200"/>
                </a:lnTo>
                <a:lnTo>
                  <a:pt x="16" y="186"/>
                </a:lnTo>
                <a:lnTo>
                  <a:pt x="309" y="186"/>
                </a:lnTo>
                <a:lnTo>
                  <a:pt x="311" y="198"/>
                </a:lnTo>
                <a:close/>
                <a:moveTo>
                  <a:pt x="311" y="198"/>
                </a:moveTo>
                <a:lnTo>
                  <a:pt x="309" y="200"/>
                </a:lnTo>
                <a:lnTo>
                  <a:pt x="311" y="19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2" name="Freeform 31"/>
          <p:cNvSpPr/>
          <p:nvPr/>
        </p:nvSpPr>
        <p:spPr bwMode="auto">
          <a:xfrm>
            <a:off x="3863975" y="4224338"/>
            <a:ext cx="288925" cy="1720850"/>
          </a:xfrm>
          <a:custGeom>
            <a:gdLst>
              <a:gd name="T0" fmla="*/ 0 w 182"/>
              <a:gd name="T1" fmla="*/ 2147483647 h 1084"/>
              <a:gd name="T2" fmla="*/ 0 w 182"/>
              <a:gd name="T3" fmla="*/ 2147483647 h 1084"/>
              <a:gd name="T4" fmla="*/ 2147483647 w 182"/>
              <a:gd name="T5" fmla="*/ 0 h 1084"/>
              <a:gd name="T6" fmla="*/ 2147483647 w 182"/>
              <a:gd name="T7" fmla="*/ 2147483647 h 1084"/>
              <a:gd name="T8" fmla="*/ 0 w 182"/>
              <a:gd name="T9" fmla="*/ 2147483647 h 10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084"/>
              <a:gd name="T17" fmla="*/ 182 w 182"/>
              <a:gd name="T18" fmla="*/ 1084 h 108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084">
                <a:moveTo>
                  <a:pt x="0" y="1084"/>
                </a:moveTo>
                <a:lnTo>
                  <a:pt x="0" y="184"/>
                </a:lnTo>
                <a:lnTo>
                  <a:pt x="182" y="0"/>
                </a:lnTo>
                <a:lnTo>
                  <a:pt x="182" y="898"/>
                </a:lnTo>
                <a:lnTo>
                  <a:pt x="0" y="1084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3" name="Freeform 32"/>
          <p:cNvSpPr>
            <a:spLocks noEditPoints="1"/>
          </p:cNvSpPr>
          <p:nvPr/>
        </p:nvSpPr>
        <p:spPr bwMode="auto">
          <a:xfrm>
            <a:off x="3854450" y="4202113"/>
            <a:ext cx="307975" cy="1766887"/>
          </a:xfrm>
          <a:custGeom>
            <a:gdLst>
              <a:gd name="T0" fmla="*/ 2147483647 w 194"/>
              <a:gd name="T1" fmla="*/ 2147483647 h 1113"/>
              <a:gd name="T2" fmla="*/ 2147483647 w 194"/>
              <a:gd name="T3" fmla="*/ 2147483647 h 1113"/>
              <a:gd name="T4" fmla="*/ 2147483647 w 194"/>
              <a:gd name="T5" fmla="*/ 2147483647 h 1113"/>
              <a:gd name="T6" fmla="*/ 0 w 194"/>
              <a:gd name="T7" fmla="*/ 2147483647 h 1113"/>
              <a:gd name="T8" fmla="*/ 0 w 194"/>
              <a:gd name="T9" fmla="*/ 2147483647 h 1113"/>
              <a:gd name="T10" fmla="*/ 2147483647 w 194"/>
              <a:gd name="T11" fmla="*/ 2147483647 h 1113"/>
              <a:gd name="T12" fmla="*/ 0 w 194"/>
              <a:gd name="T13" fmla="*/ 2147483647 h 1113"/>
              <a:gd name="T14" fmla="*/ 0 w 194"/>
              <a:gd name="T15" fmla="*/ 2147483647 h 1113"/>
              <a:gd name="T16" fmla="*/ 2147483647 w 194"/>
              <a:gd name="T17" fmla="*/ 2147483647 h 1113"/>
              <a:gd name="T18" fmla="*/ 0 w 194"/>
              <a:gd name="T19" fmla="*/ 2147483647 h 1113"/>
              <a:gd name="T20" fmla="*/ 2147483647 w 194"/>
              <a:gd name="T21" fmla="*/ 2147483647 h 1113"/>
              <a:gd name="T22" fmla="*/ 2147483647 w 194"/>
              <a:gd name="T23" fmla="*/ 2147483647 h 1113"/>
              <a:gd name="T24" fmla="*/ 2147483647 w 194"/>
              <a:gd name="T25" fmla="*/ 2147483647 h 1113"/>
              <a:gd name="T26" fmla="*/ 2147483647 w 194"/>
              <a:gd name="T27" fmla="*/ 2147483647 h 1113"/>
              <a:gd name="T28" fmla="*/ 2147483647 w 194"/>
              <a:gd name="T29" fmla="*/ 2147483647 h 1113"/>
              <a:gd name="T30" fmla="*/ 2147483647 w 194"/>
              <a:gd name="T31" fmla="*/ 2147483647 h 1113"/>
              <a:gd name="T32" fmla="*/ 2147483647 w 194"/>
              <a:gd name="T33" fmla="*/ 2147483647 h 1113"/>
              <a:gd name="T34" fmla="*/ 2147483647 w 194"/>
              <a:gd name="T35" fmla="*/ 0 h 1113"/>
              <a:gd name="T36" fmla="*/ 2147483647 w 194"/>
              <a:gd name="T37" fmla="*/ 2147483647 h 1113"/>
              <a:gd name="T38" fmla="*/ 2147483647 w 194"/>
              <a:gd name="T39" fmla="*/ 2147483647 h 1113"/>
              <a:gd name="T40" fmla="*/ 2147483647 w 194"/>
              <a:gd name="T41" fmla="*/ 2147483647 h 1113"/>
              <a:gd name="T42" fmla="*/ 2147483647 w 194"/>
              <a:gd name="T43" fmla="*/ 2147483647 h 1113"/>
              <a:gd name="T44" fmla="*/ 2147483647 w 194"/>
              <a:gd name="T45" fmla="*/ 2147483647 h 1113"/>
              <a:gd name="T46" fmla="*/ 2147483647 w 194"/>
              <a:gd name="T47" fmla="*/ 2147483647 h 1113"/>
              <a:gd name="T48" fmla="*/ 2147483647 w 194"/>
              <a:gd name="T49" fmla="*/ 2147483647 h 1113"/>
              <a:gd name="T50" fmla="*/ 2147483647 w 194"/>
              <a:gd name="T51" fmla="*/ 2147483647 h 1113"/>
              <a:gd name="T52" fmla="*/ 2147483647 w 194"/>
              <a:gd name="T53" fmla="*/ 2147483647 h 1113"/>
              <a:gd name="T54" fmla="*/ 2147483647 w 194"/>
              <a:gd name="T55" fmla="*/ 2147483647 h 1113"/>
              <a:gd name="T56" fmla="*/ 2147483647 w 194"/>
              <a:gd name="T57" fmla="*/ 2147483647 h 1113"/>
              <a:gd name="T58" fmla="*/ 2147483647 w 194"/>
              <a:gd name="T59" fmla="*/ 2147483647 h 1113"/>
              <a:gd name="T60" fmla="*/ 0 w 194"/>
              <a:gd name="T61" fmla="*/ 2147483647 h 1113"/>
              <a:gd name="T62" fmla="*/ 2147483647 w 194"/>
              <a:gd name="T63" fmla="*/ 2147483647 h 1113"/>
              <a:gd name="T64" fmla="*/ 2147483647 w 194"/>
              <a:gd name="T65" fmla="*/ 2147483647 h 1113"/>
              <a:gd name="T66" fmla="*/ 2147483647 w 194"/>
              <a:gd name="T67" fmla="*/ 2147483647 h 1113"/>
              <a:gd name="T68" fmla="*/ 2147483647 w 194"/>
              <a:gd name="T69" fmla="*/ 2147483647 h 1113"/>
              <a:gd name="T70" fmla="*/ 0 w 194"/>
              <a:gd name="T71" fmla="*/ 2147483647 h 1113"/>
              <a:gd name="T72" fmla="*/ 2147483647 w 194"/>
              <a:gd name="T73" fmla="*/ 2147483647 h 1113"/>
              <a:gd name="T74" fmla="*/ 0 w 194"/>
              <a:gd name="T75" fmla="*/ 2147483647 h 1113"/>
              <a:gd name="T76" fmla="*/ 0 w 194"/>
              <a:gd name="T77" fmla="*/ 2147483647 h 1113"/>
              <a:gd name="T78" fmla="*/ 2147483647 w 194"/>
              <a:gd name="T79" fmla="*/ 2147483647 h 111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4"/>
              <a:gd name="T121" fmla="*/ 0 h 1113"/>
              <a:gd name="T122" fmla="*/ 194 w 194"/>
              <a:gd name="T123" fmla="*/ 1113 h 111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4" h="1113">
                <a:moveTo>
                  <a:pt x="2" y="194"/>
                </a:moveTo>
                <a:lnTo>
                  <a:pt x="10" y="198"/>
                </a:lnTo>
                <a:lnTo>
                  <a:pt x="10" y="1098"/>
                </a:lnTo>
                <a:lnTo>
                  <a:pt x="0" y="1098"/>
                </a:lnTo>
                <a:lnTo>
                  <a:pt x="0" y="198"/>
                </a:lnTo>
                <a:lnTo>
                  <a:pt x="2" y="194"/>
                </a:lnTo>
                <a:close/>
                <a:moveTo>
                  <a:pt x="0" y="198"/>
                </a:moveTo>
                <a:lnTo>
                  <a:pt x="0" y="196"/>
                </a:lnTo>
                <a:lnTo>
                  <a:pt x="2" y="194"/>
                </a:lnTo>
                <a:lnTo>
                  <a:pt x="0" y="198"/>
                </a:lnTo>
                <a:close/>
                <a:moveTo>
                  <a:pt x="194" y="14"/>
                </a:moveTo>
                <a:lnTo>
                  <a:pt x="192" y="20"/>
                </a:lnTo>
                <a:lnTo>
                  <a:pt x="8" y="204"/>
                </a:lnTo>
                <a:lnTo>
                  <a:pt x="2" y="194"/>
                </a:lnTo>
                <a:lnTo>
                  <a:pt x="184" y="8"/>
                </a:lnTo>
                <a:lnTo>
                  <a:pt x="194" y="14"/>
                </a:lnTo>
                <a:close/>
                <a:moveTo>
                  <a:pt x="184" y="8"/>
                </a:moveTo>
                <a:lnTo>
                  <a:pt x="194" y="0"/>
                </a:lnTo>
                <a:lnTo>
                  <a:pt x="194" y="14"/>
                </a:lnTo>
                <a:lnTo>
                  <a:pt x="184" y="8"/>
                </a:lnTo>
                <a:close/>
                <a:moveTo>
                  <a:pt x="192" y="918"/>
                </a:moveTo>
                <a:lnTo>
                  <a:pt x="182" y="912"/>
                </a:lnTo>
                <a:lnTo>
                  <a:pt x="182" y="14"/>
                </a:lnTo>
                <a:lnTo>
                  <a:pt x="194" y="14"/>
                </a:lnTo>
                <a:lnTo>
                  <a:pt x="194" y="912"/>
                </a:lnTo>
                <a:lnTo>
                  <a:pt x="192" y="918"/>
                </a:lnTo>
                <a:close/>
                <a:moveTo>
                  <a:pt x="194" y="912"/>
                </a:moveTo>
                <a:lnTo>
                  <a:pt x="194" y="916"/>
                </a:lnTo>
                <a:lnTo>
                  <a:pt x="192" y="918"/>
                </a:lnTo>
                <a:lnTo>
                  <a:pt x="194" y="912"/>
                </a:lnTo>
                <a:close/>
                <a:moveTo>
                  <a:pt x="0" y="1098"/>
                </a:moveTo>
                <a:lnTo>
                  <a:pt x="2" y="1092"/>
                </a:lnTo>
                <a:lnTo>
                  <a:pt x="184" y="906"/>
                </a:lnTo>
                <a:lnTo>
                  <a:pt x="192" y="918"/>
                </a:lnTo>
                <a:lnTo>
                  <a:pt x="8" y="1104"/>
                </a:lnTo>
                <a:lnTo>
                  <a:pt x="0" y="1098"/>
                </a:lnTo>
                <a:close/>
                <a:moveTo>
                  <a:pt x="8" y="1104"/>
                </a:moveTo>
                <a:lnTo>
                  <a:pt x="0" y="1113"/>
                </a:lnTo>
                <a:lnTo>
                  <a:pt x="0" y="1098"/>
                </a:lnTo>
                <a:lnTo>
                  <a:pt x="8" y="110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4" name="Rectangle 33"/>
          <p:cNvSpPr>
            <a:spLocks noChangeArrowheads="1"/>
          </p:cNvSpPr>
          <p:nvPr/>
        </p:nvSpPr>
        <p:spPr bwMode="auto">
          <a:xfrm>
            <a:off x="3397250" y="4516438"/>
            <a:ext cx="466725" cy="1428750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5" name="Freeform 34"/>
          <p:cNvSpPr>
            <a:spLocks noEditPoints="1"/>
          </p:cNvSpPr>
          <p:nvPr/>
        </p:nvSpPr>
        <p:spPr bwMode="auto">
          <a:xfrm>
            <a:off x="3392488" y="4506913"/>
            <a:ext cx="477837" cy="1450975"/>
          </a:xfrm>
          <a:custGeom>
            <a:gdLst>
              <a:gd name="T0" fmla="*/ 2147483647 w 301"/>
              <a:gd name="T1" fmla="*/ 0 h 914"/>
              <a:gd name="T2" fmla="*/ 2147483647 w 301"/>
              <a:gd name="T3" fmla="*/ 2147483647 h 914"/>
              <a:gd name="T4" fmla="*/ 2147483647 w 301"/>
              <a:gd name="T5" fmla="*/ 2147483647 h 914"/>
              <a:gd name="T6" fmla="*/ 0 w 301"/>
              <a:gd name="T7" fmla="*/ 2147483647 h 914"/>
              <a:gd name="T8" fmla="*/ 0 w 301"/>
              <a:gd name="T9" fmla="*/ 2147483647 h 914"/>
              <a:gd name="T10" fmla="*/ 2147483647 w 301"/>
              <a:gd name="T11" fmla="*/ 0 h 914"/>
              <a:gd name="T12" fmla="*/ 0 w 301"/>
              <a:gd name="T13" fmla="*/ 2147483647 h 914"/>
              <a:gd name="T14" fmla="*/ 0 w 301"/>
              <a:gd name="T15" fmla="*/ 0 h 914"/>
              <a:gd name="T16" fmla="*/ 2147483647 w 301"/>
              <a:gd name="T17" fmla="*/ 0 h 914"/>
              <a:gd name="T18" fmla="*/ 0 w 301"/>
              <a:gd name="T19" fmla="*/ 2147483647 h 914"/>
              <a:gd name="T20" fmla="*/ 2147483647 w 301"/>
              <a:gd name="T21" fmla="*/ 2147483647 h 914"/>
              <a:gd name="T22" fmla="*/ 2147483647 w 301"/>
              <a:gd name="T23" fmla="*/ 2147483647 h 914"/>
              <a:gd name="T24" fmla="*/ 2147483647 w 301"/>
              <a:gd name="T25" fmla="*/ 2147483647 h 914"/>
              <a:gd name="T26" fmla="*/ 2147483647 w 301"/>
              <a:gd name="T27" fmla="*/ 0 h 914"/>
              <a:gd name="T28" fmla="*/ 2147483647 w 301"/>
              <a:gd name="T29" fmla="*/ 0 h 914"/>
              <a:gd name="T30" fmla="*/ 2147483647 w 301"/>
              <a:gd name="T31" fmla="*/ 2147483647 h 914"/>
              <a:gd name="T32" fmla="*/ 2147483647 w 301"/>
              <a:gd name="T33" fmla="*/ 0 h 914"/>
              <a:gd name="T34" fmla="*/ 2147483647 w 301"/>
              <a:gd name="T35" fmla="*/ 0 h 914"/>
              <a:gd name="T36" fmla="*/ 2147483647 w 301"/>
              <a:gd name="T37" fmla="*/ 2147483647 h 914"/>
              <a:gd name="T38" fmla="*/ 2147483647 w 301"/>
              <a:gd name="T39" fmla="*/ 0 h 914"/>
              <a:gd name="T40" fmla="*/ 2147483647 w 301"/>
              <a:gd name="T41" fmla="*/ 2147483647 h 914"/>
              <a:gd name="T42" fmla="*/ 2147483647 w 301"/>
              <a:gd name="T43" fmla="*/ 2147483647 h 914"/>
              <a:gd name="T44" fmla="*/ 2147483647 w 301"/>
              <a:gd name="T45" fmla="*/ 2147483647 h 914"/>
              <a:gd name="T46" fmla="*/ 2147483647 w 301"/>
              <a:gd name="T47" fmla="*/ 2147483647 h 914"/>
              <a:gd name="T48" fmla="*/ 2147483647 w 301"/>
              <a:gd name="T49" fmla="*/ 2147483647 h 914"/>
              <a:gd name="T50" fmla="*/ 2147483647 w 301"/>
              <a:gd name="T51" fmla="*/ 2147483647 h 914"/>
              <a:gd name="T52" fmla="*/ 2147483647 w 301"/>
              <a:gd name="T53" fmla="*/ 2147483647 h 914"/>
              <a:gd name="T54" fmla="*/ 2147483647 w 301"/>
              <a:gd name="T55" fmla="*/ 2147483647 h 914"/>
              <a:gd name="T56" fmla="*/ 2147483647 w 301"/>
              <a:gd name="T57" fmla="*/ 2147483647 h 914"/>
              <a:gd name="T58" fmla="*/ 2147483647 w 301"/>
              <a:gd name="T59" fmla="*/ 2147483647 h 914"/>
              <a:gd name="T60" fmla="*/ 0 w 301"/>
              <a:gd name="T61" fmla="*/ 2147483647 h 914"/>
              <a:gd name="T62" fmla="*/ 2147483647 w 301"/>
              <a:gd name="T63" fmla="*/ 2147483647 h 914"/>
              <a:gd name="T64" fmla="*/ 2147483647 w 301"/>
              <a:gd name="T65" fmla="*/ 2147483647 h 914"/>
              <a:gd name="T66" fmla="*/ 2147483647 w 301"/>
              <a:gd name="T67" fmla="*/ 2147483647 h 914"/>
              <a:gd name="T68" fmla="*/ 2147483647 w 301"/>
              <a:gd name="T69" fmla="*/ 2147483647 h 914"/>
              <a:gd name="T70" fmla="*/ 0 w 301"/>
              <a:gd name="T71" fmla="*/ 2147483647 h 914"/>
              <a:gd name="T72" fmla="*/ 2147483647 w 301"/>
              <a:gd name="T73" fmla="*/ 2147483647 h 914"/>
              <a:gd name="T74" fmla="*/ 0 w 301"/>
              <a:gd name="T75" fmla="*/ 2147483647 h 914"/>
              <a:gd name="T76" fmla="*/ 0 w 301"/>
              <a:gd name="T77" fmla="*/ 2147483647 h 914"/>
              <a:gd name="T78" fmla="*/ 2147483647 w 301"/>
              <a:gd name="T79" fmla="*/ 2147483647 h 91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914"/>
              <a:gd name="T122" fmla="*/ 301 w 301"/>
              <a:gd name="T123" fmla="*/ 914 h 914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914">
                <a:moveTo>
                  <a:pt x="3" y="0"/>
                </a:moveTo>
                <a:lnTo>
                  <a:pt x="9" y="6"/>
                </a:lnTo>
                <a:lnTo>
                  <a:pt x="9" y="906"/>
                </a:lnTo>
                <a:lnTo>
                  <a:pt x="0" y="906"/>
                </a:lnTo>
                <a:lnTo>
                  <a:pt x="0" y="6"/>
                </a:lnTo>
                <a:lnTo>
                  <a:pt x="3" y="0"/>
                </a:lnTo>
                <a:close/>
                <a:moveTo>
                  <a:pt x="0" y="6"/>
                </a:moveTo>
                <a:lnTo>
                  <a:pt x="0" y="0"/>
                </a:lnTo>
                <a:lnTo>
                  <a:pt x="3" y="0"/>
                </a:lnTo>
                <a:lnTo>
                  <a:pt x="0" y="6"/>
                </a:lnTo>
                <a:close/>
                <a:moveTo>
                  <a:pt x="301" y="6"/>
                </a:moveTo>
                <a:lnTo>
                  <a:pt x="297" y="14"/>
                </a:lnTo>
                <a:lnTo>
                  <a:pt x="3" y="14"/>
                </a:lnTo>
                <a:lnTo>
                  <a:pt x="3" y="0"/>
                </a:lnTo>
                <a:lnTo>
                  <a:pt x="297" y="0"/>
                </a:lnTo>
                <a:lnTo>
                  <a:pt x="301" y="6"/>
                </a:lnTo>
                <a:close/>
                <a:moveTo>
                  <a:pt x="297" y="0"/>
                </a:moveTo>
                <a:lnTo>
                  <a:pt x="301" y="0"/>
                </a:lnTo>
                <a:lnTo>
                  <a:pt x="301" y="6"/>
                </a:lnTo>
                <a:lnTo>
                  <a:pt x="297" y="0"/>
                </a:lnTo>
                <a:close/>
                <a:moveTo>
                  <a:pt x="297" y="914"/>
                </a:moveTo>
                <a:lnTo>
                  <a:pt x="291" y="906"/>
                </a:lnTo>
                <a:lnTo>
                  <a:pt x="291" y="6"/>
                </a:lnTo>
                <a:lnTo>
                  <a:pt x="301" y="6"/>
                </a:lnTo>
                <a:lnTo>
                  <a:pt x="301" y="906"/>
                </a:lnTo>
                <a:lnTo>
                  <a:pt x="297" y="914"/>
                </a:lnTo>
                <a:close/>
                <a:moveTo>
                  <a:pt x="301" y="906"/>
                </a:moveTo>
                <a:lnTo>
                  <a:pt x="301" y="914"/>
                </a:lnTo>
                <a:lnTo>
                  <a:pt x="297" y="914"/>
                </a:lnTo>
                <a:lnTo>
                  <a:pt x="301" y="906"/>
                </a:lnTo>
                <a:close/>
                <a:moveTo>
                  <a:pt x="0" y="906"/>
                </a:moveTo>
                <a:lnTo>
                  <a:pt x="3" y="900"/>
                </a:lnTo>
                <a:lnTo>
                  <a:pt x="297" y="900"/>
                </a:lnTo>
                <a:lnTo>
                  <a:pt x="297" y="914"/>
                </a:lnTo>
                <a:lnTo>
                  <a:pt x="3" y="914"/>
                </a:lnTo>
                <a:lnTo>
                  <a:pt x="0" y="906"/>
                </a:lnTo>
                <a:close/>
                <a:moveTo>
                  <a:pt x="3" y="914"/>
                </a:moveTo>
                <a:lnTo>
                  <a:pt x="0" y="914"/>
                </a:lnTo>
                <a:lnTo>
                  <a:pt x="0" y="906"/>
                </a:lnTo>
                <a:lnTo>
                  <a:pt x="3" y="91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6" name="Freeform 35"/>
          <p:cNvSpPr/>
          <p:nvPr/>
        </p:nvSpPr>
        <p:spPr bwMode="auto">
          <a:xfrm>
            <a:off x="3397250" y="4224338"/>
            <a:ext cx="755650" cy="292100"/>
          </a:xfrm>
          <a:custGeom>
            <a:gdLst>
              <a:gd name="T0" fmla="*/ 2147483647 w 476"/>
              <a:gd name="T1" fmla="*/ 2147483647 h 184"/>
              <a:gd name="T2" fmla="*/ 2147483647 w 476"/>
              <a:gd name="T3" fmla="*/ 0 h 184"/>
              <a:gd name="T4" fmla="*/ 2147483647 w 476"/>
              <a:gd name="T5" fmla="*/ 0 h 184"/>
              <a:gd name="T6" fmla="*/ 0 w 476"/>
              <a:gd name="T7" fmla="*/ 2147483647 h 184"/>
              <a:gd name="T8" fmla="*/ 2147483647 w 476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184"/>
              <a:gd name="T17" fmla="*/ 476 w 476"/>
              <a:gd name="T18" fmla="*/ 184 h 18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184">
                <a:moveTo>
                  <a:pt x="294" y="184"/>
                </a:moveTo>
                <a:lnTo>
                  <a:pt x="476" y="0"/>
                </a:lnTo>
                <a:lnTo>
                  <a:pt x="185" y="0"/>
                </a:lnTo>
                <a:lnTo>
                  <a:pt x="0" y="184"/>
                </a:lnTo>
                <a:lnTo>
                  <a:pt x="294" y="184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7" name="Freeform 36"/>
          <p:cNvSpPr>
            <a:spLocks noEditPoints="1"/>
          </p:cNvSpPr>
          <p:nvPr/>
        </p:nvSpPr>
        <p:spPr bwMode="auto">
          <a:xfrm>
            <a:off x="3373438" y="4214813"/>
            <a:ext cx="804862" cy="314325"/>
          </a:xfrm>
          <a:custGeom>
            <a:gdLst>
              <a:gd name="T0" fmla="*/ 2147483647 w 507"/>
              <a:gd name="T1" fmla="*/ 0 h 198"/>
              <a:gd name="T2" fmla="*/ 2147483647 w 507"/>
              <a:gd name="T3" fmla="*/ 2147483647 h 198"/>
              <a:gd name="T4" fmla="*/ 2147483647 w 507"/>
              <a:gd name="T5" fmla="*/ 2147483647 h 198"/>
              <a:gd name="T6" fmla="*/ 2147483647 w 507"/>
              <a:gd name="T7" fmla="*/ 2147483647 h 198"/>
              <a:gd name="T8" fmla="*/ 2147483647 w 507"/>
              <a:gd name="T9" fmla="*/ 0 h 198"/>
              <a:gd name="T10" fmla="*/ 2147483647 w 507"/>
              <a:gd name="T11" fmla="*/ 0 h 198"/>
              <a:gd name="T12" fmla="*/ 2147483647 w 507"/>
              <a:gd name="T13" fmla="*/ 0 h 198"/>
              <a:gd name="T14" fmla="*/ 2147483647 w 507"/>
              <a:gd name="T15" fmla="*/ 0 h 198"/>
              <a:gd name="T16" fmla="*/ 2147483647 w 507"/>
              <a:gd name="T17" fmla="*/ 2147483647 h 198"/>
              <a:gd name="T18" fmla="*/ 2147483647 w 507"/>
              <a:gd name="T19" fmla="*/ 0 h 198"/>
              <a:gd name="T20" fmla="*/ 2147483647 w 507"/>
              <a:gd name="T21" fmla="*/ 0 h 198"/>
              <a:gd name="T22" fmla="*/ 2147483647 w 507"/>
              <a:gd name="T23" fmla="*/ 0 h 198"/>
              <a:gd name="T24" fmla="*/ 2147483647 w 507"/>
              <a:gd name="T25" fmla="*/ 0 h 198"/>
              <a:gd name="T26" fmla="*/ 2147483647 w 507"/>
              <a:gd name="T27" fmla="*/ 2147483647 h 198"/>
              <a:gd name="T28" fmla="*/ 2147483647 w 507"/>
              <a:gd name="T29" fmla="*/ 2147483647 h 198"/>
              <a:gd name="T30" fmla="*/ 2147483647 w 507"/>
              <a:gd name="T31" fmla="*/ 0 h 198"/>
              <a:gd name="T32" fmla="*/ 2147483647 w 507"/>
              <a:gd name="T33" fmla="*/ 0 h 198"/>
              <a:gd name="T34" fmla="*/ 2147483647 w 507"/>
              <a:gd name="T35" fmla="*/ 0 h 198"/>
              <a:gd name="T36" fmla="*/ 2147483647 w 507"/>
              <a:gd name="T37" fmla="*/ 0 h 198"/>
              <a:gd name="T38" fmla="*/ 2147483647 w 507"/>
              <a:gd name="T39" fmla="*/ 0 h 198"/>
              <a:gd name="T40" fmla="*/ 2147483647 w 507"/>
              <a:gd name="T41" fmla="*/ 2147483647 h 198"/>
              <a:gd name="T42" fmla="*/ 2147483647 w 507"/>
              <a:gd name="T43" fmla="*/ 2147483647 h 198"/>
              <a:gd name="T44" fmla="*/ 2147483647 w 507"/>
              <a:gd name="T45" fmla="*/ 0 h 198"/>
              <a:gd name="T46" fmla="*/ 2147483647 w 507"/>
              <a:gd name="T47" fmla="*/ 2147483647 h 198"/>
              <a:gd name="T48" fmla="*/ 2147483647 w 507"/>
              <a:gd name="T49" fmla="*/ 2147483647 h 198"/>
              <a:gd name="T50" fmla="*/ 2147483647 w 507"/>
              <a:gd name="T51" fmla="*/ 2147483647 h 198"/>
              <a:gd name="T52" fmla="*/ 2147483647 w 507"/>
              <a:gd name="T53" fmla="*/ 2147483647 h 198"/>
              <a:gd name="T54" fmla="*/ 0 w 507"/>
              <a:gd name="T55" fmla="*/ 2147483647 h 198"/>
              <a:gd name="T56" fmla="*/ 2147483647 w 507"/>
              <a:gd name="T57" fmla="*/ 2147483647 h 198"/>
              <a:gd name="T58" fmla="*/ 2147483647 w 507"/>
              <a:gd name="T59" fmla="*/ 2147483647 h 198"/>
              <a:gd name="T60" fmla="*/ 2147483647 w 507"/>
              <a:gd name="T61" fmla="*/ 2147483647 h 198"/>
              <a:gd name="T62" fmla="*/ 2147483647 w 507"/>
              <a:gd name="T63" fmla="*/ 2147483647 h 198"/>
              <a:gd name="T64" fmla="*/ 2147483647 w 507"/>
              <a:gd name="T65" fmla="*/ 2147483647 h 198"/>
              <a:gd name="T66" fmla="*/ 2147483647 w 507"/>
              <a:gd name="T67" fmla="*/ 2147483647 h 198"/>
              <a:gd name="T68" fmla="*/ 2147483647 w 507"/>
              <a:gd name="T69" fmla="*/ 2147483647 h 198"/>
              <a:gd name="T70" fmla="*/ 2147483647 w 507"/>
              <a:gd name="T71" fmla="*/ 2147483647 h 198"/>
              <a:gd name="T72" fmla="*/ 2147483647 w 507"/>
              <a:gd name="T73" fmla="*/ 2147483647 h 198"/>
              <a:gd name="T74" fmla="*/ 2147483647 w 507"/>
              <a:gd name="T75" fmla="*/ 2147483647 h 198"/>
              <a:gd name="T76" fmla="*/ 2147483647 w 507"/>
              <a:gd name="T77" fmla="*/ 2147483647 h 198"/>
              <a:gd name="T78" fmla="*/ 2147483647 w 507"/>
              <a:gd name="T79" fmla="*/ 2147483647 h 1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7"/>
              <a:gd name="T121" fmla="*/ 0 h 198"/>
              <a:gd name="T122" fmla="*/ 507 w 507"/>
              <a:gd name="T123" fmla="*/ 198 h 198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7" h="198">
                <a:moveTo>
                  <a:pt x="491" y="0"/>
                </a:moveTo>
                <a:lnTo>
                  <a:pt x="495" y="12"/>
                </a:lnTo>
                <a:lnTo>
                  <a:pt x="311" y="196"/>
                </a:lnTo>
                <a:lnTo>
                  <a:pt x="305" y="186"/>
                </a:lnTo>
                <a:lnTo>
                  <a:pt x="487" y="0"/>
                </a:lnTo>
                <a:lnTo>
                  <a:pt x="491" y="0"/>
                </a:lnTo>
                <a:close/>
                <a:moveTo>
                  <a:pt x="491" y="0"/>
                </a:moveTo>
                <a:lnTo>
                  <a:pt x="507" y="0"/>
                </a:lnTo>
                <a:lnTo>
                  <a:pt x="495" y="12"/>
                </a:lnTo>
                <a:lnTo>
                  <a:pt x="491" y="0"/>
                </a:lnTo>
                <a:close/>
                <a:moveTo>
                  <a:pt x="196" y="0"/>
                </a:moveTo>
                <a:lnTo>
                  <a:pt x="200" y="0"/>
                </a:lnTo>
                <a:lnTo>
                  <a:pt x="491" y="0"/>
                </a:lnTo>
                <a:lnTo>
                  <a:pt x="491" y="13"/>
                </a:lnTo>
                <a:lnTo>
                  <a:pt x="200" y="13"/>
                </a:lnTo>
                <a:lnTo>
                  <a:pt x="196" y="0"/>
                </a:lnTo>
                <a:close/>
                <a:moveTo>
                  <a:pt x="196" y="0"/>
                </a:moveTo>
                <a:lnTo>
                  <a:pt x="198" y="0"/>
                </a:lnTo>
                <a:lnTo>
                  <a:pt x="200" y="0"/>
                </a:lnTo>
                <a:lnTo>
                  <a:pt x="196" y="0"/>
                </a:lnTo>
                <a:close/>
                <a:moveTo>
                  <a:pt x="15" y="198"/>
                </a:moveTo>
                <a:lnTo>
                  <a:pt x="13" y="186"/>
                </a:lnTo>
                <a:lnTo>
                  <a:pt x="196" y="0"/>
                </a:lnTo>
                <a:lnTo>
                  <a:pt x="201" y="12"/>
                </a:lnTo>
                <a:lnTo>
                  <a:pt x="19" y="196"/>
                </a:lnTo>
                <a:lnTo>
                  <a:pt x="15" y="198"/>
                </a:lnTo>
                <a:close/>
                <a:moveTo>
                  <a:pt x="15" y="198"/>
                </a:moveTo>
                <a:lnTo>
                  <a:pt x="0" y="198"/>
                </a:lnTo>
                <a:lnTo>
                  <a:pt x="13" y="186"/>
                </a:lnTo>
                <a:lnTo>
                  <a:pt x="15" y="198"/>
                </a:lnTo>
                <a:close/>
                <a:moveTo>
                  <a:pt x="311" y="196"/>
                </a:moveTo>
                <a:lnTo>
                  <a:pt x="309" y="198"/>
                </a:lnTo>
                <a:lnTo>
                  <a:pt x="15" y="198"/>
                </a:lnTo>
                <a:lnTo>
                  <a:pt x="15" y="184"/>
                </a:lnTo>
                <a:lnTo>
                  <a:pt x="309" y="184"/>
                </a:lnTo>
                <a:lnTo>
                  <a:pt x="311" y="196"/>
                </a:lnTo>
                <a:close/>
                <a:moveTo>
                  <a:pt x="311" y="196"/>
                </a:moveTo>
                <a:lnTo>
                  <a:pt x="309" y="198"/>
                </a:lnTo>
                <a:lnTo>
                  <a:pt x="311" y="196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8" name="Freeform 37"/>
          <p:cNvSpPr/>
          <p:nvPr/>
        </p:nvSpPr>
        <p:spPr bwMode="auto">
          <a:xfrm>
            <a:off x="4994275" y="2822575"/>
            <a:ext cx="288925" cy="3122613"/>
          </a:xfrm>
          <a:custGeom>
            <a:gdLst>
              <a:gd name="T0" fmla="*/ 0 w 182"/>
              <a:gd name="T1" fmla="*/ 2147483647 h 1967"/>
              <a:gd name="T2" fmla="*/ 0 w 182"/>
              <a:gd name="T3" fmla="*/ 2147483647 h 1967"/>
              <a:gd name="T4" fmla="*/ 2147483647 w 182"/>
              <a:gd name="T5" fmla="*/ 0 h 1967"/>
              <a:gd name="T6" fmla="*/ 2147483647 w 182"/>
              <a:gd name="T7" fmla="*/ 2147483647 h 1967"/>
              <a:gd name="T8" fmla="*/ 0 w 182"/>
              <a:gd name="T9" fmla="*/ 2147483647 h 19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967"/>
              <a:gd name="T17" fmla="*/ 182 w 182"/>
              <a:gd name="T18" fmla="*/ 1967 h 1967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967">
                <a:moveTo>
                  <a:pt x="0" y="1967"/>
                </a:moveTo>
                <a:lnTo>
                  <a:pt x="0" y="186"/>
                </a:lnTo>
                <a:lnTo>
                  <a:pt x="182" y="0"/>
                </a:lnTo>
                <a:lnTo>
                  <a:pt x="182" y="1781"/>
                </a:lnTo>
                <a:lnTo>
                  <a:pt x="0" y="1967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899" name="Freeform 38"/>
          <p:cNvSpPr>
            <a:spLocks noEditPoints="1"/>
          </p:cNvSpPr>
          <p:nvPr/>
        </p:nvSpPr>
        <p:spPr bwMode="auto">
          <a:xfrm>
            <a:off x="4984750" y="2801938"/>
            <a:ext cx="307975" cy="3167062"/>
          </a:xfrm>
          <a:custGeom>
            <a:gdLst>
              <a:gd name="T0" fmla="*/ 2147483647 w 194"/>
              <a:gd name="T1" fmla="*/ 2147483647 h 1995"/>
              <a:gd name="T2" fmla="*/ 2147483647 w 194"/>
              <a:gd name="T3" fmla="*/ 2147483647 h 1995"/>
              <a:gd name="T4" fmla="*/ 2147483647 w 194"/>
              <a:gd name="T5" fmla="*/ 2147483647 h 1995"/>
              <a:gd name="T6" fmla="*/ 0 w 194"/>
              <a:gd name="T7" fmla="*/ 2147483647 h 1995"/>
              <a:gd name="T8" fmla="*/ 0 w 194"/>
              <a:gd name="T9" fmla="*/ 2147483647 h 1995"/>
              <a:gd name="T10" fmla="*/ 2147483647 w 194"/>
              <a:gd name="T11" fmla="*/ 2147483647 h 1995"/>
              <a:gd name="T12" fmla="*/ 0 w 194"/>
              <a:gd name="T13" fmla="*/ 2147483647 h 1995"/>
              <a:gd name="T14" fmla="*/ 0 w 194"/>
              <a:gd name="T15" fmla="*/ 2147483647 h 1995"/>
              <a:gd name="T16" fmla="*/ 2147483647 w 194"/>
              <a:gd name="T17" fmla="*/ 2147483647 h 1995"/>
              <a:gd name="T18" fmla="*/ 0 w 194"/>
              <a:gd name="T19" fmla="*/ 2147483647 h 1995"/>
              <a:gd name="T20" fmla="*/ 2147483647 w 194"/>
              <a:gd name="T21" fmla="*/ 2147483647 h 1995"/>
              <a:gd name="T22" fmla="*/ 2147483647 w 194"/>
              <a:gd name="T23" fmla="*/ 2147483647 h 1995"/>
              <a:gd name="T24" fmla="*/ 2147483647 w 194"/>
              <a:gd name="T25" fmla="*/ 2147483647 h 1995"/>
              <a:gd name="T26" fmla="*/ 2147483647 w 194"/>
              <a:gd name="T27" fmla="*/ 2147483647 h 1995"/>
              <a:gd name="T28" fmla="*/ 2147483647 w 194"/>
              <a:gd name="T29" fmla="*/ 2147483647 h 1995"/>
              <a:gd name="T30" fmla="*/ 2147483647 w 194"/>
              <a:gd name="T31" fmla="*/ 2147483647 h 1995"/>
              <a:gd name="T32" fmla="*/ 2147483647 w 194"/>
              <a:gd name="T33" fmla="*/ 2147483647 h 1995"/>
              <a:gd name="T34" fmla="*/ 2147483647 w 194"/>
              <a:gd name="T35" fmla="*/ 0 h 1995"/>
              <a:gd name="T36" fmla="*/ 2147483647 w 194"/>
              <a:gd name="T37" fmla="*/ 2147483647 h 1995"/>
              <a:gd name="T38" fmla="*/ 2147483647 w 194"/>
              <a:gd name="T39" fmla="*/ 2147483647 h 1995"/>
              <a:gd name="T40" fmla="*/ 2147483647 w 194"/>
              <a:gd name="T41" fmla="*/ 2147483647 h 1995"/>
              <a:gd name="T42" fmla="*/ 2147483647 w 194"/>
              <a:gd name="T43" fmla="*/ 2147483647 h 1995"/>
              <a:gd name="T44" fmla="*/ 2147483647 w 194"/>
              <a:gd name="T45" fmla="*/ 2147483647 h 1995"/>
              <a:gd name="T46" fmla="*/ 2147483647 w 194"/>
              <a:gd name="T47" fmla="*/ 2147483647 h 1995"/>
              <a:gd name="T48" fmla="*/ 2147483647 w 194"/>
              <a:gd name="T49" fmla="*/ 2147483647 h 1995"/>
              <a:gd name="T50" fmla="*/ 2147483647 w 194"/>
              <a:gd name="T51" fmla="*/ 2147483647 h 1995"/>
              <a:gd name="T52" fmla="*/ 2147483647 w 194"/>
              <a:gd name="T53" fmla="*/ 2147483647 h 1995"/>
              <a:gd name="T54" fmla="*/ 2147483647 w 194"/>
              <a:gd name="T55" fmla="*/ 2147483647 h 1995"/>
              <a:gd name="T56" fmla="*/ 2147483647 w 194"/>
              <a:gd name="T57" fmla="*/ 2147483647 h 1995"/>
              <a:gd name="T58" fmla="*/ 2147483647 w 194"/>
              <a:gd name="T59" fmla="*/ 2147483647 h 1995"/>
              <a:gd name="T60" fmla="*/ 0 w 194"/>
              <a:gd name="T61" fmla="*/ 2147483647 h 1995"/>
              <a:gd name="T62" fmla="*/ 2147483647 w 194"/>
              <a:gd name="T63" fmla="*/ 2147483647 h 1995"/>
              <a:gd name="T64" fmla="*/ 2147483647 w 194"/>
              <a:gd name="T65" fmla="*/ 2147483647 h 1995"/>
              <a:gd name="T66" fmla="*/ 2147483647 w 194"/>
              <a:gd name="T67" fmla="*/ 2147483647 h 1995"/>
              <a:gd name="T68" fmla="*/ 2147483647 w 194"/>
              <a:gd name="T69" fmla="*/ 2147483647 h 1995"/>
              <a:gd name="T70" fmla="*/ 0 w 194"/>
              <a:gd name="T71" fmla="*/ 2147483647 h 1995"/>
              <a:gd name="T72" fmla="*/ 2147483647 w 194"/>
              <a:gd name="T73" fmla="*/ 2147483647 h 1995"/>
              <a:gd name="T74" fmla="*/ 0 w 194"/>
              <a:gd name="T75" fmla="*/ 2147483647 h 1995"/>
              <a:gd name="T76" fmla="*/ 0 w 194"/>
              <a:gd name="T77" fmla="*/ 2147483647 h 1995"/>
              <a:gd name="T78" fmla="*/ 2147483647 w 194"/>
              <a:gd name="T79" fmla="*/ 2147483647 h 19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4"/>
              <a:gd name="T121" fmla="*/ 0 h 1995"/>
              <a:gd name="T122" fmla="*/ 194 w 194"/>
              <a:gd name="T123" fmla="*/ 1995 h 1995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4" h="1994">
                <a:moveTo>
                  <a:pt x="2" y="194"/>
                </a:moveTo>
                <a:lnTo>
                  <a:pt x="10" y="199"/>
                </a:lnTo>
                <a:lnTo>
                  <a:pt x="10" y="1980"/>
                </a:lnTo>
                <a:lnTo>
                  <a:pt x="0" y="1980"/>
                </a:lnTo>
                <a:lnTo>
                  <a:pt x="0" y="199"/>
                </a:lnTo>
                <a:lnTo>
                  <a:pt x="2" y="194"/>
                </a:lnTo>
                <a:close/>
                <a:moveTo>
                  <a:pt x="0" y="199"/>
                </a:moveTo>
                <a:lnTo>
                  <a:pt x="0" y="195"/>
                </a:lnTo>
                <a:lnTo>
                  <a:pt x="2" y="194"/>
                </a:lnTo>
                <a:lnTo>
                  <a:pt x="0" y="199"/>
                </a:lnTo>
                <a:close/>
                <a:moveTo>
                  <a:pt x="194" y="13"/>
                </a:moveTo>
                <a:lnTo>
                  <a:pt x="192" y="19"/>
                </a:lnTo>
                <a:lnTo>
                  <a:pt x="8" y="205"/>
                </a:lnTo>
                <a:lnTo>
                  <a:pt x="2" y="194"/>
                </a:lnTo>
                <a:lnTo>
                  <a:pt x="184" y="7"/>
                </a:lnTo>
                <a:lnTo>
                  <a:pt x="194" y="13"/>
                </a:lnTo>
                <a:close/>
                <a:moveTo>
                  <a:pt x="184" y="7"/>
                </a:moveTo>
                <a:lnTo>
                  <a:pt x="194" y="0"/>
                </a:lnTo>
                <a:lnTo>
                  <a:pt x="194" y="13"/>
                </a:lnTo>
                <a:lnTo>
                  <a:pt x="184" y="7"/>
                </a:lnTo>
                <a:close/>
                <a:moveTo>
                  <a:pt x="192" y="1800"/>
                </a:moveTo>
                <a:lnTo>
                  <a:pt x="182" y="1794"/>
                </a:lnTo>
                <a:lnTo>
                  <a:pt x="182" y="13"/>
                </a:lnTo>
                <a:lnTo>
                  <a:pt x="194" y="13"/>
                </a:lnTo>
                <a:lnTo>
                  <a:pt x="194" y="1794"/>
                </a:lnTo>
                <a:lnTo>
                  <a:pt x="192" y="1800"/>
                </a:lnTo>
                <a:close/>
                <a:moveTo>
                  <a:pt x="194" y="1794"/>
                </a:moveTo>
                <a:lnTo>
                  <a:pt x="194" y="1798"/>
                </a:lnTo>
                <a:lnTo>
                  <a:pt x="192" y="1800"/>
                </a:lnTo>
                <a:lnTo>
                  <a:pt x="194" y="1794"/>
                </a:lnTo>
                <a:close/>
                <a:moveTo>
                  <a:pt x="0" y="1980"/>
                </a:moveTo>
                <a:lnTo>
                  <a:pt x="2" y="1974"/>
                </a:lnTo>
                <a:lnTo>
                  <a:pt x="184" y="1788"/>
                </a:lnTo>
                <a:lnTo>
                  <a:pt x="192" y="1800"/>
                </a:lnTo>
                <a:lnTo>
                  <a:pt x="8" y="1986"/>
                </a:lnTo>
                <a:lnTo>
                  <a:pt x="0" y="1980"/>
                </a:lnTo>
                <a:close/>
                <a:moveTo>
                  <a:pt x="8" y="1986"/>
                </a:moveTo>
                <a:lnTo>
                  <a:pt x="0" y="1995"/>
                </a:lnTo>
                <a:lnTo>
                  <a:pt x="0" y="1980"/>
                </a:lnTo>
                <a:lnTo>
                  <a:pt x="8" y="1986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0" name="Rectangle 39"/>
          <p:cNvSpPr>
            <a:spLocks noChangeArrowheads="1"/>
          </p:cNvSpPr>
          <p:nvPr/>
        </p:nvSpPr>
        <p:spPr bwMode="auto">
          <a:xfrm>
            <a:off x="4527550" y="3117850"/>
            <a:ext cx="466725" cy="2827338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1" name="Freeform 40"/>
          <p:cNvSpPr>
            <a:spLocks noEditPoints="1"/>
          </p:cNvSpPr>
          <p:nvPr/>
        </p:nvSpPr>
        <p:spPr bwMode="auto">
          <a:xfrm>
            <a:off x="4521200" y="3109913"/>
            <a:ext cx="479425" cy="2847975"/>
          </a:xfrm>
          <a:custGeom>
            <a:gdLst>
              <a:gd name="T0" fmla="*/ 2147483647 w 302"/>
              <a:gd name="T1" fmla="*/ 0 h 1794"/>
              <a:gd name="T2" fmla="*/ 2147483647 w 302"/>
              <a:gd name="T3" fmla="*/ 2147483647 h 1794"/>
              <a:gd name="T4" fmla="*/ 2147483647 w 302"/>
              <a:gd name="T5" fmla="*/ 2147483647 h 1794"/>
              <a:gd name="T6" fmla="*/ 0 w 302"/>
              <a:gd name="T7" fmla="*/ 2147483647 h 1794"/>
              <a:gd name="T8" fmla="*/ 0 w 302"/>
              <a:gd name="T9" fmla="*/ 2147483647 h 1794"/>
              <a:gd name="T10" fmla="*/ 2147483647 w 302"/>
              <a:gd name="T11" fmla="*/ 0 h 1794"/>
              <a:gd name="T12" fmla="*/ 0 w 302"/>
              <a:gd name="T13" fmla="*/ 2147483647 h 1794"/>
              <a:gd name="T14" fmla="*/ 0 w 302"/>
              <a:gd name="T15" fmla="*/ 0 h 1794"/>
              <a:gd name="T16" fmla="*/ 2147483647 w 302"/>
              <a:gd name="T17" fmla="*/ 0 h 1794"/>
              <a:gd name="T18" fmla="*/ 0 w 302"/>
              <a:gd name="T19" fmla="*/ 2147483647 h 1794"/>
              <a:gd name="T20" fmla="*/ 2147483647 w 302"/>
              <a:gd name="T21" fmla="*/ 2147483647 h 1794"/>
              <a:gd name="T22" fmla="*/ 2147483647 w 302"/>
              <a:gd name="T23" fmla="*/ 2147483647 h 1794"/>
              <a:gd name="T24" fmla="*/ 2147483647 w 302"/>
              <a:gd name="T25" fmla="*/ 2147483647 h 1794"/>
              <a:gd name="T26" fmla="*/ 2147483647 w 302"/>
              <a:gd name="T27" fmla="*/ 0 h 1794"/>
              <a:gd name="T28" fmla="*/ 2147483647 w 302"/>
              <a:gd name="T29" fmla="*/ 0 h 1794"/>
              <a:gd name="T30" fmla="*/ 2147483647 w 302"/>
              <a:gd name="T31" fmla="*/ 2147483647 h 1794"/>
              <a:gd name="T32" fmla="*/ 2147483647 w 302"/>
              <a:gd name="T33" fmla="*/ 0 h 1794"/>
              <a:gd name="T34" fmla="*/ 2147483647 w 302"/>
              <a:gd name="T35" fmla="*/ 0 h 1794"/>
              <a:gd name="T36" fmla="*/ 2147483647 w 302"/>
              <a:gd name="T37" fmla="*/ 2147483647 h 1794"/>
              <a:gd name="T38" fmla="*/ 2147483647 w 302"/>
              <a:gd name="T39" fmla="*/ 0 h 1794"/>
              <a:gd name="T40" fmla="*/ 2147483647 w 302"/>
              <a:gd name="T41" fmla="*/ 2147483647 h 1794"/>
              <a:gd name="T42" fmla="*/ 2147483647 w 302"/>
              <a:gd name="T43" fmla="*/ 2147483647 h 1794"/>
              <a:gd name="T44" fmla="*/ 2147483647 w 302"/>
              <a:gd name="T45" fmla="*/ 2147483647 h 1794"/>
              <a:gd name="T46" fmla="*/ 2147483647 w 302"/>
              <a:gd name="T47" fmla="*/ 2147483647 h 1794"/>
              <a:gd name="T48" fmla="*/ 2147483647 w 302"/>
              <a:gd name="T49" fmla="*/ 2147483647 h 1794"/>
              <a:gd name="T50" fmla="*/ 2147483647 w 302"/>
              <a:gd name="T51" fmla="*/ 2147483647 h 1794"/>
              <a:gd name="T52" fmla="*/ 2147483647 w 302"/>
              <a:gd name="T53" fmla="*/ 2147483647 h 1794"/>
              <a:gd name="T54" fmla="*/ 2147483647 w 302"/>
              <a:gd name="T55" fmla="*/ 2147483647 h 1794"/>
              <a:gd name="T56" fmla="*/ 2147483647 w 302"/>
              <a:gd name="T57" fmla="*/ 2147483647 h 1794"/>
              <a:gd name="T58" fmla="*/ 2147483647 w 302"/>
              <a:gd name="T59" fmla="*/ 2147483647 h 1794"/>
              <a:gd name="T60" fmla="*/ 0 w 302"/>
              <a:gd name="T61" fmla="*/ 2147483647 h 1794"/>
              <a:gd name="T62" fmla="*/ 2147483647 w 302"/>
              <a:gd name="T63" fmla="*/ 2147483647 h 1794"/>
              <a:gd name="T64" fmla="*/ 2147483647 w 302"/>
              <a:gd name="T65" fmla="*/ 2147483647 h 1794"/>
              <a:gd name="T66" fmla="*/ 2147483647 w 302"/>
              <a:gd name="T67" fmla="*/ 2147483647 h 1794"/>
              <a:gd name="T68" fmla="*/ 2147483647 w 302"/>
              <a:gd name="T69" fmla="*/ 2147483647 h 1794"/>
              <a:gd name="T70" fmla="*/ 0 w 302"/>
              <a:gd name="T71" fmla="*/ 2147483647 h 1794"/>
              <a:gd name="T72" fmla="*/ 2147483647 w 302"/>
              <a:gd name="T73" fmla="*/ 2147483647 h 1794"/>
              <a:gd name="T74" fmla="*/ 0 w 302"/>
              <a:gd name="T75" fmla="*/ 2147483647 h 1794"/>
              <a:gd name="T76" fmla="*/ 0 w 302"/>
              <a:gd name="T77" fmla="*/ 2147483647 h 1794"/>
              <a:gd name="T78" fmla="*/ 2147483647 w 302"/>
              <a:gd name="T79" fmla="*/ 2147483647 h 17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2"/>
              <a:gd name="T121" fmla="*/ 0 h 1794"/>
              <a:gd name="T122" fmla="*/ 302 w 302"/>
              <a:gd name="T123" fmla="*/ 1794 h 1794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2" h="1794">
                <a:moveTo>
                  <a:pt x="4" y="0"/>
                </a:moveTo>
                <a:lnTo>
                  <a:pt x="10" y="5"/>
                </a:lnTo>
                <a:lnTo>
                  <a:pt x="10" y="1786"/>
                </a:lnTo>
                <a:lnTo>
                  <a:pt x="0" y="1786"/>
                </a:lnTo>
                <a:lnTo>
                  <a:pt x="0" y="5"/>
                </a:lnTo>
                <a:lnTo>
                  <a:pt x="4" y="0"/>
                </a:lnTo>
                <a:close/>
                <a:moveTo>
                  <a:pt x="0" y="5"/>
                </a:moveTo>
                <a:lnTo>
                  <a:pt x="0" y="0"/>
                </a:lnTo>
                <a:lnTo>
                  <a:pt x="4" y="0"/>
                </a:lnTo>
                <a:lnTo>
                  <a:pt x="0" y="5"/>
                </a:lnTo>
                <a:close/>
                <a:moveTo>
                  <a:pt x="302" y="5"/>
                </a:moveTo>
                <a:lnTo>
                  <a:pt x="298" y="13"/>
                </a:lnTo>
                <a:lnTo>
                  <a:pt x="4" y="13"/>
                </a:lnTo>
                <a:lnTo>
                  <a:pt x="4" y="0"/>
                </a:lnTo>
                <a:lnTo>
                  <a:pt x="298" y="0"/>
                </a:lnTo>
                <a:lnTo>
                  <a:pt x="302" y="5"/>
                </a:lnTo>
                <a:close/>
                <a:moveTo>
                  <a:pt x="298" y="0"/>
                </a:moveTo>
                <a:lnTo>
                  <a:pt x="302" y="0"/>
                </a:lnTo>
                <a:lnTo>
                  <a:pt x="302" y="5"/>
                </a:lnTo>
                <a:lnTo>
                  <a:pt x="298" y="0"/>
                </a:lnTo>
                <a:close/>
                <a:moveTo>
                  <a:pt x="298" y="1794"/>
                </a:moveTo>
                <a:lnTo>
                  <a:pt x="292" y="1786"/>
                </a:lnTo>
                <a:lnTo>
                  <a:pt x="292" y="5"/>
                </a:lnTo>
                <a:lnTo>
                  <a:pt x="302" y="5"/>
                </a:lnTo>
                <a:lnTo>
                  <a:pt x="302" y="1786"/>
                </a:lnTo>
                <a:lnTo>
                  <a:pt x="298" y="1794"/>
                </a:lnTo>
                <a:close/>
                <a:moveTo>
                  <a:pt x="302" y="1786"/>
                </a:moveTo>
                <a:lnTo>
                  <a:pt x="302" y="1794"/>
                </a:lnTo>
                <a:lnTo>
                  <a:pt x="298" y="1794"/>
                </a:lnTo>
                <a:lnTo>
                  <a:pt x="302" y="1786"/>
                </a:lnTo>
                <a:close/>
                <a:moveTo>
                  <a:pt x="0" y="1786"/>
                </a:moveTo>
                <a:lnTo>
                  <a:pt x="4" y="1780"/>
                </a:lnTo>
                <a:lnTo>
                  <a:pt x="298" y="1780"/>
                </a:lnTo>
                <a:lnTo>
                  <a:pt x="298" y="1794"/>
                </a:lnTo>
                <a:lnTo>
                  <a:pt x="4" y="1794"/>
                </a:lnTo>
                <a:lnTo>
                  <a:pt x="0" y="1786"/>
                </a:lnTo>
                <a:close/>
                <a:moveTo>
                  <a:pt x="4" y="1794"/>
                </a:moveTo>
                <a:lnTo>
                  <a:pt x="0" y="1794"/>
                </a:lnTo>
                <a:lnTo>
                  <a:pt x="0" y="1786"/>
                </a:lnTo>
                <a:lnTo>
                  <a:pt x="4" y="179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2" name="Freeform 41"/>
          <p:cNvSpPr/>
          <p:nvPr/>
        </p:nvSpPr>
        <p:spPr bwMode="auto">
          <a:xfrm>
            <a:off x="4527550" y="2822575"/>
            <a:ext cx="755650" cy="295275"/>
          </a:xfrm>
          <a:custGeom>
            <a:gdLst>
              <a:gd name="T0" fmla="*/ 2147483647 w 476"/>
              <a:gd name="T1" fmla="*/ 2147483647 h 186"/>
              <a:gd name="T2" fmla="*/ 2147483647 w 476"/>
              <a:gd name="T3" fmla="*/ 0 h 186"/>
              <a:gd name="T4" fmla="*/ 2147483647 w 476"/>
              <a:gd name="T5" fmla="*/ 0 h 186"/>
              <a:gd name="T6" fmla="*/ 0 w 476"/>
              <a:gd name="T7" fmla="*/ 2147483647 h 186"/>
              <a:gd name="T8" fmla="*/ 2147483647 w 476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186"/>
              <a:gd name="T17" fmla="*/ 476 w 476"/>
              <a:gd name="T18" fmla="*/ 186 h 18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186">
                <a:moveTo>
                  <a:pt x="294" y="186"/>
                </a:moveTo>
                <a:lnTo>
                  <a:pt x="476" y="0"/>
                </a:lnTo>
                <a:lnTo>
                  <a:pt x="186" y="0"/>
                </a:lnTo>
                <a:lnTo>
                  <a:pt x="0" y="186"/>
                </a:lnTo>
                <a:lnTo>
                  <a:pt x="294" y="186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3" name="Freeform 42"/>
          <p:cNvSpPr>
            <a:spLocks noEditPoints="1"/>
          </p:cNvSpPr>
          <p:nvPr/>
        </p:nvSpPr>
        <p:spPr bwMode="auto">
          <a:xfrm>
            <a:off x="4503738" y="2809875"/>
            <a:ext cx="803275" cy="320675"/>
          </a:xfrm>
          <a:custGeom>
            <a:gdLst>
              <a:gd name="T0" fmla="*/ 2147483647 w 506"/>
              <a:gd name="T1" fmla="*/ 0 h 202"/>
              <a:gd name="T2" fmla="*/ 2147483647 w 506"/>
              <a:gd name="T3" fmla="*/ 2147483647 h 202"/>
              <a:gd name="T4" fmla="*/ 2147483647 w 506"/>
              <a:gd name="T5" fmla="*/ 2147483647 h 202"/>
              <a:gd name="T6" fmla="*/ 2147483647 w 506"/>
              <a:gd name="T7" fmla="*/ 2147483647 h 202"/>
              <a:gd name="T8" fmla="*/ 2147483647 w 506"/>
              <a:gd name="T9" fmla="*/ 2147483647 h 202"/>
              <a:gd name="T10" fmla="*/ 2147483647 w 506"/>
              <a:gd name="T11" fmla="*/ 0 h 202"/>
              <a:gd name="T12" fmla="*/ 2147483647 w 506"/>
              <a:gd name="T13" fmla="*/ 0 h 202"/>
              <a:gd name="T14" fmla="*/ 2147483647 w 506"/>
              <a:gd name="T15" fmla="*/ 0 h 202"/>
              <a:gd name="T16" fmla="*/ 2147483647 w 506"/>
              <a:gd name="T17" fmla="*/ 2147483647 h 202"/>
              <a:gd name="T18" fmla="*/ 2147483647 w 506"/>
              <a:gd name="T19" fmla="*/ 0 h 202"/>
              <a:gd name="T20" fmla="*/ 2147483647 w 506"/>
              <a:gd name="T21" fmla="*/ 2147483647 h 202"/>
              <a:gd name="T22" fmla="*/ 2147483647 w 506"/>
              <a:gd name="T23" fmla="*/ 0 h 202"/>
              <a:gd name="T24" fmla="*/ 2147483647 w 506"/>
              <a:gd name="T25" fmla="*/ 0 h 202"/>
              <a:gd name="T26" fmla="*/ 2147483647 w 506"/>
              <a:gd name="T27" fmla="*/ 2147483647 h 202"/>
              <a:gd name="T28" fmla="*/ 2147483647 w 506"/>
              <a:gd name="T29" fmla="*/ 2147483647 h 202"/>
              <a:gd name="T30" fmla="*/ 2147483647 w 506"/>
              <a:gd name="T31" fmla="*/ 2147483647 h 202"/>
              <a:gd name="T32" fmla="*/ 2147483647 w 506"/>
              <a:gd name="T33" fmla="*/ 2147483647 h 202"/>
              <a:gd name="T34" fmla="*/ 2147483647 w 506"/>
              <a:gd name="T35" fmla="*/ 0 h 202"/>
              <a:gd name="T36" fmla="*/ 2147483647 w 506"/>
              <a:gd name="T37" fmla="*/ 0 h 202"/>
              <a:gd name="T38" fmla="*/ 2147483647 w 506"/>
              <a:gd name="T39" fmla="*/ 2147483647 h 202"/>
              <a:gd name="T40" fmla="*/ 2147483647 w 506"/>
              <a:gd name="T41" fmla="*/ 2147483647 h 202"/>
              <a:gd name="T42" fmla="*/ 2147483647 w 506"/>
              <a:gd name="T43" fmla="*/ 2147483647 h 202"/>
              <a:gd name="T44" fmla="*/ 2147483647 w 506"/>
              <a:gd name="T45" fmla="*/ 2147483647 h 202"/>
              <a:gd name="T46" fmla="*/ 2147483647 w 506"/>
              <a:gd name="T47" fmla="*/ 2147483647 h 202"/>
              <a:gd name="T48" fmla="*/ 2147483647 w 506"/>
              <a:gd name="T49" fmla="*/ 2147483647 h 202"/>
              <a:gd name="T50" fmla="*/ 2147483647 w 506"/>
              <a:gd name="T51" fmla="*/ 2147483647 h 202"/>
              <a:gd name="T52" fmla="*/ 2147483647 w 506"/>
              <a:gd name="T53" fmla="*/ 2147483647 h 202"/>
              <a:gd name="T54" fmla="*/ 0 w 506"/>
              <a:gd name="T55" fmla="*/ 2147483647 h 202"/>
              <a:gd name="T56" fmla="*/ 2147483647 w 506"/>
              <a:gd name="T57" fmla="*/ 2147483647 h 202"/>
              <a:gd name="T58" fmla="*/ 2147483647 w 506"/>
              <a:gd name="T59" fmla="*/ 2147483647 h 202"/>
              <a:gd name="T60" fmla="*/ 2147483647 w 506"/>
              <a:gd name="T61" fmla="*/ 2147483647 h 202"/>
              <a:gd name="T62" fmla="*/ 2147483647 w 506"/>
              <a:gd name="T63" fmla="*/ 2147483647 h 202"/>
              <a:gd name="T64" fmla="*/ 2147483647 w 506"/>
              <a:gd name="T65" fmla="*/ 2147483647 h 202"/>
              <a:gd name="T66" fmla="*/ 2147483647 w 506"/>
              <a:gd name="T67" fmla="*/ 2147483647 h 202"/>
              <a:gd name="T68" fmla="*/ 2147483647 w 506"/>
              <a:gd name="T69" fmla="*/ 2147483647 h 202"/>
              <a:gd name="T70" fmla="*/ 2147483647 w 506"/>
              <a:gd name="T71" fmla="*/ 2147483647 h 202"/>
              <a:gd name="T72" fmla="*/ 2147483647 w 506"/>
              <a:gd name="T73" fmla="*/ 2147483647 h 202"/>
              <a:gd name="T74" fmla="*/ 2147483647 w 506"/>
              <a:gd name="T75" fmla="*/ 2147483647 h 202"/>
              <a:gd name="T76" fmla="*/ 2147483647 w 506"/>
              <a:gd name="T77" fmla="*/ 2147483647 h 202"/>
              <a:gd name="T78" fmla="*/ 2147483647 w 506"/>
              <a:gd name="T79" fmla="*/ 2147483647 h 2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6"/>
              <a:gd name="T121" fmla="*/ 0 h 202"/>
              <a:gd name="T122" fmla="*/ 506 w 506"/>
              <a:gd name="T123" fmla="*/ 202 h 202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6" h="201">
                <a:moveTo>
                  <a:pt x="491" y="0"/>
                </a:moveTo>
                <a:lnTo>
                  <a:pt x="495" y="14"/>
                </a:lnTo>
                <a:lnTo>
                  <a:pt x="311" y="200"/>
                </a:lnTo>
                <a:lnTo>
                  <a:pt x="305" y="189"/>
                </a:lnTo>
                <a:lnTo>
                  <a:pt x="487" y="2"/>
                </a:lnTo>
                <a:lnTo>
                  <a:pt x="491" y="0"/>
                </a:lnTo>
                <a:close/>
                <a:moveTo>
                  <a:pt x="491" y="0"/>
                </a:moveTo>
                <a:lnTo>
                  <a:pt x="506" y="0"/>
                </a:lnTo>
                <a:lnTo>
                  <a:pt x="495" y="14"/>
                </a:lnTo>
                <a:lnTo>
                  <a:pt x="491" y="0"/>
                </a:lnTo>
                <a:close/>
                <a:moveTo>
                  <a:pt x="197" y="2"/>
                </a:moveTo>
                <a:lnTo>
                  <a:pt x="201" y="0"/>
                </a:lnTo>
                <a:lnTo>
                  <a:pt x="491" y="0"/>
                </a:lnTo>
                <a:lnTo>
                  <a:pt x="491" y="14"/>
                </a:lnTo>
                <a:lnTo>
                  <a:pt x="201" y="14"/>
                </a:lnTo>
                <a:lnTo>
                  <a:pt x="197" y="2"/>
                </a:lnTo>
                <a:close/>
                <a:moveTo>
                  <a:pt x="197" y="2"/>
                </a:moveTo>
                <a:lnTo>
                  <a:pt x="199" y="0"/>
                </a:lnTo>
                <a:lnTo>
                  <a:pt x="201" y="0"/>
                </a:lnTo>
                <a:lnTo>
                  <a:pt x="197" y="2"/>
                </a:lnTo>
                <a:close/>
                <a:moveTo>
                  <a:pt x="15" y="202"/>
                </a:moveTo>
                <a:lnTo>
                  <a:pt x="13" y="189"/>
                </a:lnTo>
                <a:lnTo>
                  <a:pt x="197" y="2"/>
                </a:lnTo>
                <a:lnTo>
                  <a:pt x="203" y="14"/>
                </a:lnTo>
                <a:lnTo>
                  <a:pt x="19" y="200"/>
                </a:lnTo>
                <a:lnTo>
                  <a:pt x="15" y="202"/>
                </a:lnTo>
                <a:close/>
                <a:moveTo>
                  <a:pt x="15" y="202"/>
                </a:moveTo>
                <a:lnTo>
                  <a:pt x="0" y="202"/>
                </a:lnTo>
                <a:lnTo>
                  <a:pt x="13" y="189"/>
                </a:lnTo>
                <a:lnTo>
                  <a:pt x="15" y="202"/>
                </a:lnTo>
                <a:close/>
                <a:moveTo>
                  <a:pt x="311" y="200"/>
                </a:moveTo>
                <a:lnTo>
                  <a:pt x="309" y="202"/>
                </a:lnTo>
                <a:lnTo>
                  <a:pt x="15" y="202"/>
                </a:lnTo>
                <a:lnTo>
                  <a:pt x="15" y="189"/>
                </a:lnTo>
                <a:lnTo>
                  <a:pt x="309" y="189"/>
                </a:lnTo>
                <a:lnTo>
                  <a:pt x="311" y="200"/>
                </a:lnTo>
                <a:close/>
                <a:moveTo>
                  <a:pt x="311" y="200"/>
                </a:moveTo>
                <a:lnTo>
                  <a:pt x="309" y="202"/>
                </a:lnTo>
                <a:lnTo>
                  <a:pt x="311" y="20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4" name="Freeform 43"/>
          <p:cNvSpPr/>
          <p:nvPr/>
        </p:nvSpPr>
        <p:spPr bwMode="auto">
          <a:xfrm>
            <a:off x="6126163" y="1439863"/>
            <a:ext cx="290512" cy="4505325"/>
          </a:xfrm>
          <a:custGeom>
            <a:gdLst>
              <a:gd name="T0" fmla="*/ 0 w 183"/>
              <a:gd name="T1" fmla="*/ 2147483647 h 2838"/>
              <a:gd name="T2" fmla="*/ 0 w 183"/>
              <a:gd name="T3" fmla="*/ 2147483647 h 2838"/>
              <a:gd name="T4" fmla="*/ 2147483647 w 183"/>
              <a:gd name="T5" fmla="*/ 0 h 2838"/>
              <a:gd name="T6" fmla="*/ 2147483647 w 183"/>
              <a:gd name="T7" fmla="*/ 2147483647 h 2838"/>
              <a:gd name="T8" fmla="*/ 0 w 183"/>
              <a:gd name="T9" fmla="*/ 2147483647 h 28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2838"/>
              <a:gd name="T17" fmla="*/ 183 w 183"/>
              <a:gd name="T18" fmla="*/ 2838 h 283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2838">
                <a:moveTo>
                  <a:pt x="0" y="2838"/>
                </a:moveTo>
                <a:lnTo>
                  <a:pt x="0" y="188"/>
                </a:lnTo>
                <a:lnTo>
                  <a:pt x="183" y="0"/>
                </a:lnTo>
                <a:lnTo>
                  <a:pt x="183" y="2652"/>
                </a:lnTo>
                <a:lnTo>
                  <a:pt x="0" y="2838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5" name="Freeform 44"/>
          <p:cNvSpPr>
            <a:spLocks noEditPoints="1"/>
          </p:cNvSpPr>
          <p:nvPr/>
        </p:nvSpPr>
        <p:spPr bwMode="auto">
          <a:xfrm>
            <a:off x="6118225" y="1419225"/>
            <a:ext cx="306388" cy="4549775"/>
          </a:xfrm>
          <a:custGeom>
            <a:gdLst>
              <a:gd name="T0" fmla="*/ 2147483647 w 193"/>
              <a:gd name="T1" fmla="*/ 2147483647 h 2866"/>
              <a:gd name="T2" fmla="*/ 2147483647 w 193"/>
              <a:gd name="T3" fmla="*/ 2147483647 h 2866"/>
              <a:gd name="T4" fmla="*/ 2147483647 w 193"/>
              <a:gd name="T5" fmla="*/ 2147483647 h 2866"/>
              <a:gd name="T6" fmla="*/ 0 w 193"/>
              <a:gd name="T7" fmla="*/ 2147483647 h 2866"/>
              <a:gd name="T8" fmla="*/ 0 w 193"/>
              <a:gd name="T9" fmla="*/ 2147483647 h 2866"/>
              <a:gd name="T10" fmla="*/ 2147483647 w 193"/>
              <a:gd name="T11" fmla="*/ 2147483647 h 2866"/>
              <a:gd name="T12" fmla="*/ 0 w 193"/>
              <a:gd name="T13" fmla="*/ 2147483647 h 2866"/>
              <a:gd name="T14" fmla="*/ 0 w 193"/>
              <a:gd name="T15" fmla="*/ 2147483647 h 2866"/>
              <a:gd name="T16" fmla="*/ 2147483647 w 193"/>
              <a:gd name="T17" fmla="*/ 2147483647 h 2866"/>
              <a:gd name="T18" fmla="*/ 0 w 193"/>
              <a:gd name="T19" fmla="*/ 2147483647 h 2866"/>
              <a:gd name="T20" fmla="*/ 2147483647 w 193"/>
              <a:gd name="T21" fmla="*/ 2147483647 h 2866"/>
              <a:gd name="T22" fmla="*/ 2147483647 w 193"/>
              <a:gd name="T23" fmla="*/ 2147483647 h 2866"/>
              <a:gd name="T24" fmla="*/ 2147483647 w 193"/>
              <a:gd name="T25" fmla="*/ 2147483647 h 2866"/>
              <a:gd name="T26" fmla="*/ 2147483647 w 193"/>
              <a:gd name="T27" fmla="*/ 2147483647 h 2866"/>
              <a:gd name="T28" fmla="*/ 2147483647 w 193"/>
              <a:gd name="T29" fmla="*/ 2147483647 h 2866"/>
              <a:gd name="T30" fmla="*/ 2147483647 w 193"/>
              <a:gd name="T31" fmla="*/ 2147483647 h 2866"/>
              <a:gd name="T32" fmla="*/ 2147483647 w 193"/>
              <a:gd name="T33" fmla="*/ 2147483647 h 2866"/>
              <a:gd name="T34" fmla="*/ 2147483647 w 193"/>
              <a:gd name="T35" fmla="*/ 0 h 2866"/>
              <a:gd name="T36" fmla="*/ 2147483647 w 193"/>
              <a:gd name="T37" fmla="*/ 2147483647 h 2866"/>
              <a:gd name="T38" fmla="*/ 2147483647 w 193"/>
              <a:gd name="T39" fmla="*/ 2147483647 h 2866"/>
              <a:gd name="T40" fmla="*/ 2147483647 w 193"/>
              <a:gd name="T41" fmla="*/ 2147483647 h 2866"/>
              <a:gd name="T42" fmla="*/ 2147483647 w 193"/>
              <a:gd name="T43" fmla="*/ 2147483647 h 2866"/>
              <a:gd name="T44" fmla="*/ 2147483647 w 193"/>
              <a:gd name="T45" fmla="*/ 2147483647 h 2866"/>
              <a:gd name="T46" fmla="*/ 2147483647 w 193"/>
              <a:gd name="T47" fmla="*/ 2147483647 h 2866"/>
              <a:gd name="T48" fmla="*/ 2147483647 w 193"/>
              <a:gd name="T49" fmla="*/ 2147483647 h 2866"/>
              <a:gd name="T50" fmla="*/ 2147483647 w 193"/>
              <a:gd name="T51" fmla="*/ 2147483647 h 2866"/>
              <a:gd name="T52" fmla="*/ 2147483647 w 193"/>
              <a:gd name="T53" fmla="*/ 2147483647 h 2866"/>
              <a:gd name="T54" fmla="*/ 2147483647 w 193"/>
              <a:gd name="T55" fmla="*/ 2147483647 h 2866"/>
              <a:gd name="T56" fmla="*/ 2147483647 w 193"/>
              <a:gd name="T57" fmla="*/ 2147483647 h 2866"/>
              <a:gd name="T58" fmla="*/ 2147483647 w 193"/>
              <a:gd name="T59" fmla="*/ 2147483647 h 2866"/>
              <a:gd name="T60" fmla="*/ 0 w 193"/>
              <a:gd name="T61" fmla="*/ 2147483647 h 2866"/>
              <a:gd name="T62" fmla="*/ 2147483647 w 193"/>
              <a:gd name="T63" fmla="*/ 2147483647 h 2866"/>
              <a:gd name="T64" fmla="*/ 2147483647 w 193"/>
              <a:gd name="T65" fmla="*/ 2147483647 h 2866"/>
              <a:gd name="T66" fmla="*/ 2147483647 w 193"/>
              <a:gd name="T67" fmla="*/ 2147483647 h 2866"/>
              <a:gd name="T68" fmla="*/ 2147483647 w 193"/>
              <a:gd name="T69" fmla="*/ 2147483647 h 2866"/>
              <a:gd name="T70" fmla="*/ 0 w 193"/>
              <a:gd name="T71" fmla="*/ 2147483647 h 2866"/>
              <a:gd name="T72" fmla="*/ 2147483647 w 193"/>
              <a:gd name="T73" fmla="*/ 2147483647 h 2866"/>
              <a:gd name="T74" fmla="*/ 0 w 193"/>
              <a:gd name="T75" fmla="*/ 2147483647 h 2866"/>
              <a:gd name="T76" fmla="*/ 0 w 193"/>
              <a:gd name="T77" fmla="*/ 2147483647 h 2866"/>
              <a:gd name="T78" fmla="*/ 2147483647 w 193"/>
              <a:gd name="T79" fmla="*/ 2147483647 h 28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3"/>
              <a:gd name="T121" fmla="*/ 0 h 2866"/>
              <a:gd name="T122" fmla="*/ 193 w 193"/>
              <a:gd name="T123" fmla="*/ 2866 h 2866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3" h="2866">
                <a:moveTo>
                  <a:pt x="2" y="195"/>
                </a:moveTo>
                <a:lnTo>
                  <a:pt x="9" y="201"/>
                </a:lnTo>
                <a:lnTo>
                  <a:pt x="9" y="2851"/>
                </a:lnTo>
                <a:lnTo>
                  <a:pt x="0" y="2851"/>
                </a:lnTo>
                <a:lnTo>
                  <a:pt x="0" y="201"/>
                </a:lnTo>
                <a:lnTo>
                  <a:pt x="2" y="195"/>
                </a:lnTo>
                <a:close/>
                <a:moveTo>
                  <a:pt x="0" y="201"/>
                </a:moveTo>
                <a:lnTo>
                  <a:pt x="0" y="197"/>
                </a:lnTo>
                <a:lnTo>
                  <a:pt x="2" y="195"/>
                </a:lnTo>
                <a:lnTo>
                  <a:pt x="0" y="201"/>
                </a:lnTo>
                <a:close/>
                <a:moveTo>
                  <a:pt x="193" y="13"/>
                </a:moveTo>
                <a:lnTo>
                  <a:pt x="192" y="19"/>
                </a:lnTo>
                <a:lnTo>
                  <a:pt x="7" y="207"/>
                </a:lnTo>
                <a:lnTo>
                  <a:pt x="2" y="195"/>
                </a:lnTo>
                <a:lnTo>
                  <a:pt x="184" y="9"/>
                </a:lnTo>
                <a:lnTo>
                  <a:pt x="193" y="13"/>
                </a:lnTo>
                <a:close/>
                <a:moveTo>
                  <a:pt x="184" y="9"/>
                </a:moveTo>
                <a:lnTo>
                  <a:pt x="193" y="0"/>
                </a:lnTo>
                <a:lnTo>
                  <a:pt x="193" y="13"/>
                </a:lnTo>
                <a:lnTo>
                  <a:pt x="184" y="9"/>
                </a:lnTo>
                <a:close/>
                <a:moveTo>
                  <a:pt x="192" y="2671"/>
                </a:moveTo>
                <a:lnTo>
                  <a:pt x="182" y="2665"/>
                </a:lnTo>
                <a:lnTo>
                  <a:pt x="182" y="13"/>
                </a:lnTo>
                <a:lnTo>
                  <a:pt x="193" y="13"/>
                </a:lnTo>
                <a:lnTo>
                  <a:pt x="193" y="2665"/>
                </a:lnTo>
                <a:lnTo>
                  <a:pt x="192" y="2671"/>
                </a:lnTo>
                <a:close/>
                <a:moveTo>
                  <a:pt x="193" y="2665"/>
                </a:moveTo>
                <a:lnTo>
                  <a:pt x="193" y="2669"/>
                </a:lnTo>
                <a:lnTo>
                  <a:pt x="192" y="2671"/>
                </a:lnTo>
                <a:lnTo>
                  <a:pt x="193" y="2665"/>
                </a:lnTo>
                <a:close/>
                <a:moveTo>
                  <a:pt x="0" y="2851"/>
                </a:moveTo>
                <a:lnTo>
                  <a:pt x="2" y="2845"/>
                </a:lnTo>
                <a:lnTo>
                  <a:pt x="184" y="2659"/>
                </a:lnTo>
                <a:lnTo>
                  <a:pt x="192" y="2671"/>
                </a:lnTo>
                <a:lnTo>
                  <a:pt x="7" y="2857"/>
                </a:lnTo>
                <a:lnTo>
                  <a:pt x="0" y="2851"/>
                </a:lnTo>
                <a:close/>
                <a:moveTo>
                  <a:pt x="7" y="2857"/>
                </a:moveTo>
                <a:lnTo>
                  <a:pt x="0" y="2866"/>
                </a:lnTo>
                <a:lnTo>
                  <a:pt x="0" y="2851"/>
                </a:lnTo>
                <a:lnTo>
                  <a:pt x="7" y="285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6" name="Rectangle 45"/>
          <p:cNvSpPr>
            <a:spLocks noChangeArrowheads="1"/>
          </p:cNvSpPr>
          <p:nvPr/>
        </p:nvSpPr>
        <p:spPr bwMode="auto">
          <a:xfrm>
            <a:off x="5661025" y="1738313"/>
            <a:ext cx="465138" cy="4206875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7" name="Freeform 46"/>
          <p:cNvSpPr>
            <a:spLocks noEditPoints="1"/>
          </p:cNvSpPr>
          <p:nvPr/>
        </p:nvSpPr>
        <p:spPr bwMode="auto">
          <a:xfrm>
            <a:off x="5654675" y="1725613"/>
            <a:ext cx="477838" cy="4232275"/>
          </a:xfrm>
          <a:custGeom>
            <a:gdLst>
              <a:gd name="T0" fmla="*/ 2147483647 w 301"/>
              <a:gd name="T1" fmla="*/ 0 h 2666"/>
              <a:gd name="T2" fmla="*/ 2147483647 w 301"/>
              <a:gd name="T3" fmla="*/ 2147483647 h 2666"/>
              <a:gd name="T4" fmla="*/ 2147483647 w 301"/>
              <a:gd name="T5" fmla="*/ 2147483647 h 2666"/>
              <a:gd name="T6" fmla="*/ 0 w 301"/>
              <a:gd name="T7" fmla="*/ 2147483647 h 2666"/>
              <a:gd name="T8" fmla="*/ 0 w 301"/>
              <a:gd name="T9" fmla="*/ 2147483647 h 2666"/>
              <a:gd name="T10" fmla="*/ 2147483647 w 301"/>
              <a:gd name="T11" fmla="*/ 0 h 2666"/>
              <a:gd name="T12" fmla="*/ 0 w 301"/>
              <a:gd name="T13" fmla="*/ 2147483647 h 2666"/>
              <a:gd name="T14" fmla="*/ 0 w 301"/>
              <a:gd name="T15" fmla="*/ 0 h 2666"/>
              <a:gd name="T16" fmla="*/ 2147483647 w 301"/>
              <a:gd name="T17" fmla="*/ 0 h 2666"/>
              <a:gd name="T18" fmla="*/ 0 w 301"/>
              <a:gd name="T19" fmla="*/ 2147483647 h 2666"/>
              <a:gd name="T20" fmla="*/ 2147483647 w 301"/>
              <a:gd name="T21" fmla="*/ 2147483647 h 2666"/>
              <a:gd name="T22" fmla="*/ 2147483647 w 301"/>
              <a:gd name="T23" fmla="*/ 2147483647 h 2666"/>
              <a:gd name="T24" fmla="*/ 2147483647 w 301"/>
              <a:gd name="T25" fmla="*/ 2147483647 h 2666"/>
              <a:gd name="T26" fmla="*/ 2147483647 w 301"/>
              <a:gd name="T27" fmla="*/ 0 h 2666"/>
              <a:gd name="T28" fmla="*/ 2147483647 w 301"/>
              <a:gd name="T29" fmla="*/ 0 h 2666"/>
              <a:gd name="T30" fmla="*/ 2147483647 w 301"/>
              <a:gd name="T31" fmla="*/ 2147483647 h 2666"/>
              <a:gd name="T32" fmla="*/ 2147483647 w 301"/>
              <a:gd name="T33" fmla="*/ 0 h 2666"/>
              <a:gd name="T34" fmla="*/ 2147483647 w 301"/>
              <a:gd name="T35" fmla="*/ 0 h 2666"/>
              <a:gd name="T36" fmla="*/ 2147483647 w 301"/>
              <a:gd name="T37" fmla="*/ 2147483647 h 2666"/>
              <a:gd name="T38" fmla="*/ 2147483647 w 301"/>
              <a:gd name="T39" fmla="*/ 0 h 2666"/>
              <a:gd name="T40" fmla="*/ 2147483647 w 301"/>
              <a:gd name="T41" fmla="*/ 2147483647 h 2666"/>
              <a:gd name="T42" fmla="*/ 2147483647 w 301"/>
              <a:gd name="T43" fmla="*/ 2147483647 h 2666"/>
              <a:gd name="T44" fmla="*/ 2147483647 w 301"/>
              <a:gd name="T45" fmla="*/ 2147483647 h 2666"/>
              <a:gd name="T46" fmla="*/ 2147483647 w 301"/>
              <a:gd name="T47" fmla="*/ 2147483647 h 2666"/>
              <a:gd name="T48" fmla="*/ 2147483647 w 301"/>
              <a:gd name="T49" fmla="*/ 2147483647 h 2666"/>
              <a:gd name="T50" fmla="*/ 2147483647 w 301"/>
              <a:gd name="T51" fmla="*/ 2147483647 h 2666"/>
              <a:gd name="T52" fmla="*/ 2147483647 w 301"/>
              <a:gd name="T53" fmla="*/ 2147483647 h 2666"/>
              <a:gd name="T54" fmla="*/ 2147483647 w 301"/>
              <a:gd name="T55" fmla="*/ 2147483647 h 2666"/>
              <a:gd name="T56" fmla="*/ 2147483647 w 301"/>
              <a:gd name="T57" fmla="*/ 2147483647 h 2666"/>
              <a:gd name="T58" fmla="*/ 2147483647 w 301"/>
              <a:gd name="T59" fmla="*/ 2147483647 h 2666"/>
              <a:gd name="T60" fmla="*/ 0 w 301"/>
              <a:gd name="T61" fmla="*/ 2147483647 h 2666"/>
              <a:gd name="T62" fmla="*/ 2147483647 w 301"/>
              <a:gd name="T63" fmla="*/ 2147483647 h 2666"/>
              <a:gd name="T64" fmla="*/ 2147483647 w 301"/>
              <a:gd name="T65" fmla="*/ 2147483647 h 2666"/>
              <a:gd name="T66" fmla="*/ 2147483647 w 301"/>
              <a:gd name="T67" fmla="*/ 2147483647 h 2666"/>
              <a:gd name="T68" fmla="*/ 2147483647 w 301"/>
              <a:gd name="T69" fmla="*/ 2147483647 h 2666"/>
              <a:gd name="T70" fmla="*/ 0 w 301"/>
              <a:gd name="T71" fmla="*/ 2147483647 h 2666"/>
              <a:gd name="T72" fmla="*/ 2147483647 w 301"/>
              <a:gd name="T73" fmla="*/ 2147483647 h 2666"/>
              <a:gd name="T74" fmla="*/ 0 w 301"/>
              <a:gd name="T75" fmla="*/ 2147483647 h 2666"/>
              <a:gd name="T76" fmla="*/ 0 w 301"/>
              <a:gd name="T77" fmla="*/ 2147483647 h 2666"/>
              <a:gd name="T78" fmla="*/ 2147483647 w 301"/>
              <a:gd name="T79" fmla="*/ 2147483647 h 26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2666"/>
              <a:gd name="T122" fmla="*/ 301 w 301"/>
              <a:gd name="T123" fmla="*/ 2666 h 2666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2666">
                <a:moveTo>
                  <a:pt x="4" y="0"/>
                </a:moveTo>
                <a:lnTo>
                  <a:pt x="10" y="8"/>
                </a:lnTo>
                <a:lnTo>
                  <a:pt x="10" y="2658"/>
                </a:lnTo>
                <a:lnTo>
                  <a:pt x="0" y="2658"/>
                </a:lnTo>
                <a:lnTo>
                  <a:pt x="0" y="8"/>
                </a:lnTo>
                <a:lnTo>
                  <a:pt x="4" y="0"/>
                </a:lnTo>
                <a:close/>
                <a:moveTo>
                  <a:pt x="0" y="8"/>
                </a:moveTo>
                <a:lnTo>
                  <a:pt x="0" y="0"/>
                </a:lnTo>
                <a:lnTo>
                  <a:pt x="4" y="0"/>
                </a:lnTo>
                <a:lnTo>
                  <a:pt x="0" y="8"/>
                </a:lnTo>
                <a:close/>
                <a:moveTo>
                  <a:pt x="301" y="8"/>
                </a:moveTo>
                <a:lnTo>
                  <a:pt x="297" y="14"/>
                </a:lnTo>
                <a:lnTo>
                  <a:pt x="4" y="14"/>
                </a:lnTo>
                <a:lnTo>
                  <a:pt x="4" y="0"/>
                </a:lnTo>
                <a:lnTo>
                  <a:pt x="297" y="0"/>
                </a:lnTo>
                <a:lnTo>
                  <a:pt x="301" y="8"/>
                </a:lnTo>
                <a:close/>
                <a:moveTo>
                  <a:pt x="297" y="0"/>
                </a:moveTo>
                <a:lnTo>
                  <a:pt x="301" y="0"/>
                </a:lnTo>
                <a:lnTo>
                  <a:pt x="301" y="8"/>
                </a:lnTo>
                <a:lnTo>
                  <a:pt x="297" y="0"/>
                </a:lnTo>
                <a:close/>
                <a:moveTo>
                  <a:pt x="297" y="2666"/>
                </a:moveTo>
                <a:lnTo>
                  <a:pt x="292" y="2658"/>
                </a:lnTo>
                <a:lnTo>
                  <a:pt x="292" y="8"/>
                </a:lnTo>
                <a:lnTo>
                  <a:pt x="301" y="8"/>
                </a:lnTo>
                <a:lnTo>
                  <a:pt x="301" y="2658"/>
                </a:lnTo>
                <a:lnTo>
                  <a:pt x="297" y="2666"/>
                </a:lnTo>
                <a:close/>
                <a:moveTo>
                  <a:pt x="301" y="2658"/>
                </a:moveTo>
                <a:lnTo>
                  <a:pt x="301" y="2666"/>
                </a:lnTo>
                <a:lnTo>
                  <a:pt x="297" y="2666"/>
                </a:lnTo>
                <a:lnTo>
                  <a:pt x="301" y="2658"/>
                </a:lnTo>
                <a:close/>
                <a:moveTo>
                  <a:pt x="0" y="2658"/>
                </a:moveTo>
                <a:lnTo>
                  <a:pt x="4" y="2652"/>
                </a:lnTo>
                <a:lnTo>
                  <a:pt x="297" y="2652"/>
                </a:lnTo>
                <a:lnTo>
                  <a:pt x="297" y="2666"/>
                </a:lnTo>
                <a:lnTo>
                  <a:pt x="4" y="2666"/>
                </a:lnTo>
                <a:lnTo>
                  <a:pt x="0" y="2658"/>
                </a:lnTo>
                <a:close/>
                <a:moveTo>
                  <a:pt x="4" y="2666"/>
                </a:moveTo>
                <a:lnTo>
                  <a:pt x="0" y="2666"/>
                </a:lnTo>
                <a:lnTo>
                  <a:pt x="0" y="2658"/>
                </a:lnTo>
                <a:lnTo>
                  <a:pt x="4" y="2666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8" name="Freeform 47"/>
          <p:cNvSpPr/>
          <p:nvPr/>
        </p:nvSpPr>
        <p:spPr bwMode="auto">
          <a:xfrm>
            <a:off x="5661025" y="1439863"/>
            <a:ext cx="755650" cy="298450"/>
          </a:xfrm>
          <a:custGeom>
            <a:gdLst>
              <a:gd name="T0" fmla="*/ 2147483647 w 476"/>
              <a:gd name="T1" fmla="*/ 2147483647 h 188"/>
              <a:gd name="T2" fmla="*/ 2147483647 w 476"/>
              <a:gd name="T3" fmla="*/ 0 h 188"/>
              <a:gd name="T4" fmla="*/ 2147483647 w 476"/>
              <a:gd name="T5" fmla="*/ 0 h 188"/>
              <a:gd name="T6" fmla="*/ 0 w 476"/>
              <a:gd name="T7" fmla="*/ 2147483647 h 188"/>
              <a:gd name="T8" fmla="*/ 2147483647 w 476"/>
              <a:gd name="T9" fmla="*/ 2147483647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188"/>
              <a:gd name="T17" fmla="*/ 476 w 476"/>
              <a:gd name="T18" fmla="*/ 188 h 18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188">
                <a:moveTo>
                  <a:pt x="293" y="188"/>
                </a:moveTo>
                <a:lnTo>
                  <a:pt x="476" y="0"/>
                </a:lnTo>
                <a:lnTo>
                  <a:pt x="184" y="0"/>
                </a:lnTo>
                <a:lnTo>
                  <a:pt x="0" y="188"/>
                </a:lnTo>
                <a:lnTo>
                  <a:pt x="293" y="188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09" name="Freeform 48"/>
          <p:cNvSpPr>
            <a:spLocks noEditPoints="1"/>
          </p:cNvSpPr>
          <p:nvPr/>
        </p:nvSpPr>
        <p:spPr bwMode="auto">
          <a:xfrm>
            <a:off x="5637213" y="1430338"/>
            <a:ext cx="803275" cy="317500"/>
          </a:xfrm>
          <a:custGeom>
            <a:gdLst>
              <a:gd name="T0" fmla="*/ 2147483647 w 506"/>
              <a:gd name="T1" fmla="*/ 0 h 200"/>
              <a:gd name="T2" fmla="*/ 2147483647 w 506"/>
              <a:gd name="T3" fmla="*/ 2147483647 h 200"/>
              <a:gd name="T4" fmla="*/ 2147483647 w 506"/>
              <a:gd name="T5" fmla="*/ 2147483647 h 200"/>
              <a:gd name="T6" fmla="*/ 2147483647 w 506"/>
              <a:gd name="T7" fmla="*/ 2147483647 h 200"/>
              <a:gd name="T8" fmla="*/ 2147483647 w 506"/>
              <a:gd name="T9" fmla="*/ 2147483647 h 200"/>
              <a:gd name="T10" fmla="*/ 2147483647 w 506"/>
              <a:gd name="T11" fmla="*/ 0 h 200"/>
              <a:gd name="T12" fmla="*/ 2147483647 w 506"/>
              <a:gd name="T13" fmla="*/ 0 h 200"/>
              <a:gd name="T14" fmla="*/ 2147483647 w 506"/>
              <a:gd name="T15" fmla="*/ 0 h 200"/>
              <a:gd name="T16" fmla="*/ 2147483647 w 506"/>
              <a:gd name="T17" fmla="*/ 2147483647 h 200"/>
              <a:gd name="T18" fmla="*/ 2147483647 w 506"/>
              <a:gd name="T19" fmla="*/ 0 h 200"/>
              <a:gd name="T20" fmla="*/ 2147483647 w 506"/>
              <a:gd name="T21" fmla="*/ 2147483647 h 200"/>
              <a:gd name="T22" fmla="*/ 2147483647 w 506"/>
              <a:gd name="T23" fmla="*/ 0 h 200"/>
              <a:gd name="T24" fmla="*/ 2147483647 w 506"/>
              <a:gd name="T25" fmla="*/ 0 h 200"/>
              <a:gd name="T26" fmla="*/ 2147483647 w 506"/>
              <a:gd name="T27" fmla="*/ 2147483647 h 200"/>
              <a:gd name="T28" fmla="*/ 2147483647 w 506"/>
              <a:gd name="T29" fmla="*/ 2147483647 h 200"/>
              <a:gd name="T30" fmla="*/ 2147483647 w 506"/>
              <a:gd name="T31" fmla="*/ 2147483647 h 200"/>
              <a:gd name="T32" fmla="*/ 2147483647 w 506"/>
              <a:gd name="T33" fmla="*/ 2147483647 h 200"/>
              <a:gd name="T34" fmla="*/ 2147483647 w 506"/>
              <a:gd name="T35" fmla="*/ 0 h 200"/>
              <a:gd name="T36" fmla="*/ 2147483647 w 506"/>
              <a:gd name="T37" fmla="*/ 0 h 200"/>
              <a:gd name="T38" fmla="*/ 2147483647 w 506"/>
              <a:gd name="T39" fmla="*/ 2147483647 h 200"/>
              <a:gd name="T40" fmla="*/ 2147483647 w 506"/>
              <a:gd name="T41" fmla="*/ 2147483647 h 200"/>
              <a:gd name="T42" fmla="*/ 2147483647 w 506"/>
              <a:gd name="T43" fmla="*/ 2147483647 h 200"/>
              <a:gd name="T44" fmla="*/ 2147483647 w 506"/>
              <a:gd name="T45" fmla="*/ 2147483647 h 200"/>
              <a:gd name="T46" fmla="*/ 2147483647 w 506"/>
              <a:gd name="T47" fmla="*/ 2147483647 h 200"/>
              <a:gd name="T48" fmla="*/ 2147483647 w 506"/>
              <a:gd name="T49" fmla="*/ 2147483647 h 200"/>
              <a:gd name="T50" fmla="*/ 2147483647 w 506"/>
              <a:gd name="T51" fmla="*/ 2147483647 h 200"/>
              <a:gd name="T52" fmla="*/ 2147483647 w 506"/>
              <a:gd name="T53" fmla="*/ 2147483647 h 200"/>
              <a:gd name="T54" fmla="*/ 0 w 506"/>
              <a:gd name="T55" fmla="*/ 2147483647 h 200"/>
              <a:gd name="T56" fmla="*/ 2147483647 w 506"/>
              <a:gd name="T57" fmla="*/ 2147483647 h 200"/>
              <a:gd name="T58" fmla="*/ 2147483647 w 506"/>
              <a:gd name="T59" fmla="*/ 2147483647 h 200"/>
              <a:gd name="T60" fmla="*/ 2147483647 w 506"/>
              <a:gd name="T61" fmla="*/ 2147483647 h 200"/>
              <a:gd name="T62" fmla="*/ 2147483647 w 506"/>
              <a:gd name="T63" fmla="*/ 2147483647 h 200"/>
              <a:gd name="T64" fmla="*/ 2147483647 w 506"/>
              <a:gd name="T65" fmla="*/ 2147483647 h 200"/>
              <a:gd name="T66" fmla="*/ 2147483647 w 506"/>
              <a:gd name="T67" fmla="*/ 2147483647 h 200"/>
              <a:gd name="T68" fmla="*/ 2147483647 w 506"/>
              <a:gd name="T69" fmla="*/ 2147483647 h 200"/>
              <a:gd name="T70" fmla="*/ 2147483647 w 506"/>
              <a:gd name="T71" fmla="*/ 2147483647 h 200"/>
              <a:gd name="T72" fmla="*/ 2147483647 w 506"/>
              <a:gd name="T73" fmla="*/ 2147483647 h 200"/>
              <a:gd name="T74" fmla="*/ 2147483647 w 506"/>
              <a:gd name="T75" fmla="*/ 2147483647 h 200"/>
              <a:gd name="T76" fmla="*/ 2147483647 w 506"/>
              <a:gd name="T77" fmla="*/ 2147483647 h 200"/>
              <a:gd name="T78" fmla="*/ 2147483647 w 506"/>
              <a:gd name="T79" fmla="*/ 2147483647 h 2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6"/>
              <a:gd name="T121" fmla="*/ 0 h 200"/>
              <a:gd name="T122" fmla="*/ 506 w 506"/>
              <a:gd name="T123" fmla="*/ 200 h 200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6" h="200">
                <a:moveTo>
                  <a:pt x="491" y="0"/>
                </a:moveTo>
                <a:lnTo>
                  <a:pt x="495" y="12"/>
                </a:lnTo>
                <a:lnTo>
                  <a:pt x="310" y="200"/>
                </a:lnTo>
                <a:lnTo>
                  <a:pt x="305" y="188"/>
                </a:lnTo>
                <a:lnTo>
                  <a:pt x="487" y="2"/>
                </a:lnTo>
                <a:lnTo>
                  <a:pt x="491" y="0"/>
                </a:lnTo>
                <a:close/>
                <a:moveTo>
                  <a:pt x="491" y="0"/>
                </a:moveTo>
                <a:lnTo>
                  <a:pt x="506" y="0"/>
                </a:lnTo>
                <a:lnTo>
                  <a:pt x="495" y="12"/>
                </a:lnTo>
                <a:lnTo>
                  <a:pt x="491" y="0"/>
                </a:lnTo>
                <a:close/>
                <a:moveTo>
                  <a:pt x="195" y="2"/>
                </a:moveTo>
                <a:lnTo>
                  <a:pt x="199" y="0"/>
                </a:lnTo>
                <a:lnTo>
                  <a:pt x="491" y="0"/>
                </a:lnTo>
                <a:lnTo>
                  <a:pt x="491" y="14"/>
                </a:lnTo>
                <a:lnTo>
                  <a:pt x="199" y="14"/>
                </a:lnTo>
                <a:lnTo>
                  <a:pt x="195" y="2"/>
                </a:lnTo>
                <a:close/>
                <a:moveTo>
                  <a:pt x="195" y="2"/>
                </a:moveTo>
                <a:lnTo>
                  <a:pt x="197" y="0"/>
                </a:lnTo>
                <a:lnTo>
                  <a:pt x="199" y="0"/>
                </a:lnTo>
                <a:lnTo>
                  <a:pt x="195" y="2"/>
                </a:lnTo>
                <a:close/>
                <a:moveTo>
                  <a:pt x="15" y="200"/>
                </a:moveTo>
                <a:lnTo>
                  <a:pt x="13" y="188"/>
                </a:lnTo>
                <a:lnTo>
                  <a:pt x="195" y="2"/>
                </a:lnTo>
                <a:lnTo>
                  <a:pt x="201" y="12"/>
                </a:lnTo>
                <a:lnTo>
                  <a:pt x="19" y="200"/>
                </a:lnTo>
                <a:lnTo>
                  <a:pt x="15" y="200"/>
                </a:lnTo>
                <a:close/>
                <a:moveTo>
                  <a:pt x="15" y="200"/>
                </a:moveTo>
                <a:lnTo>
                  <a:pt x="0" y="200"/>
                </a:lnTo>
                <a:lnTo>
                  <a:pt x="13" y="188"/>
                </a:lnTo>
                <a:lnTo>
                  <a:pt x="15" y="200"/>
                </a:lnTo>
                <a:close/>
                <a:moveTo>
                  <a:pt x="310" y="200"/>
                </a:moveTo>
                <a:lnTo>
                  <a:pt x="308" y="200"/>
                </a:lnTo>
                <a:lnTo>
                  <a:pt x="15" y="200"/>
                </a:lnTo>
                <a:lnTo>
                  <a:pt x="15" y="186"/>
                </a:lnTo>
                <a:lnTo>
                  <a:pt x="308" y="186"/>
                </a:lnTo>
                <a:lnTo>
                  <a:pt x="310" y="200"/>
                </a:lnTo>
                <a:close/>
                <a:moveTo>
                  <a:pt x="310" y="200"/>
                </a:moveTo>
                <a:lnTo>
                  <a:pt x="308" y="200"/>
                </a:lnTo>
                <a:lnTo>
                  <a:pt x="310" y="20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0" name="Freeform 49"/>
          <p:cNvSpPr/>
          <p:nvPr/>
        </p:nvSpPr>
        <p:spPr bwMode="auto">
          <a:xfrm>
            <a:off x="7256463" y="1781175"/>
            <a:ext cx="288925" cy="4164013"/>
          </a:xfrm>
          <a:custGeom>
            <a:gdLst>
              <a:gd name="T0" fmla="*/ 0 w 182"/>
              <a:gd name="T1" fmla="*/ 2147483647 h 2623"/>
              <a:gd name="T2" fmla="*/ 0 w 182"/>
              <a:gd name="T3" fmla="*/ 2147483647 h 2623"/>
              <a:gd name="T4" fmla="*/ 2147483647 w 182"/>
              <a:gd name="T5" fmla="*/ 0 h 2623"/>
              <a:gd name="T6" fmla="*/ 2147483647 w 182"/>
              <a:gd name="T7" fmla="*/ 2147483647 h 2623"/>
              <a:gd name="T8" fmla="*/ 0 w 182"/>
              <a:gd name="T9" fmla="*/ 2147483647 h 2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2623"/>
              <a:gd name="T17" fmla="*/ 182 w 182"/>
              <a:gd name="T18" fmla="*/ 2623 h 2623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2623">
                <a:moveTo>
                  <a:pt x="0" y="2623"/>
                </a:moveTo>
                <a:lnTo>
                  <a:pt x="0" y="186"/>
                </a:lnTo>
                <a:lnTo>
                  <a:pt x="182" y="0"/>
                </a:lnTo>
                <a:lnTo>
                  <a:pt x="182" y="2437"/>
                </a:lnTo>
                <a:lnTo>
                  <a:pt x="0" y="2623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1" name="Freeform 50"/>
          <p:cNvSpPr>
            <a:spLocks noEditPoints="1"/>
          </p:cNvSpPr>
          <p:nvPr/>
        </p:nvSpPr>
        <p:spPr bwMode="auto">
          <a:xfrm>
            <a:off x="7246938" y="1760538"/>
            <a:ext cx="307975" cy="4208462"/>
          </a:xfrm>
          <a:custGeom>
            <a:gdLst>
              <a:gd name="T0" fmla="*/ 2147483647 w 194"/>
              <a:gd name="T1" fmla="*/ 2147483647 h 2651"/>
              <a:gd name="T2" fmla="*/ 2147483647 w 194"/>
              <a:gd name="T3" fmla="*/ 2147483647 h 2651"/>
              <a:gd name="T4" fmla="*/ 2147483647 w 194"/>
              <a:gd name="T5" fmla="*/ 2147483647 h 2651"/>
              <a:gd name="T6" fmla="*/ 0 w 194"/>
              <a:gd name="T7" fmla="*/ 2147483647 h 2651"/>
              <a:gd name="T8" fmla="*/ 0 w 194"/>
              <a:gd name="T9" fmla="*/ 2147483647 h 2651"/>
              <a:gd name="T10" fmla="*/ 2147483647 w 194"/>
              <a:gd name="T11" fmla="*/ 2147483647 h 2651"/>
              <a:gd name="T12" fmla="*/ 0 w 194"/>
              <a:gd name="T13" fmla="*/ 2147483647 h 2651"/>
              <a:gd name="T14" fmla="*/ 0 w 194"/>
              <a:gd name="T15" fmla="*/ 2147483647 h 2651"/>
              <a:gd name="T16" fmla="*/ 2147483647 w 194"/>
              <a:gd name="T17" fmla="*/ 2147483647 h 2651"/>
              <a:gd name="T18" fmla="*/ 0 w 194"/>
              <a:gd name="T19" fmla="*/ 2147483647 h 2651"/>
              <a:gd name="T20" fmla="*/ 2147483647 w 194"/>
              <a:gd name="T21" fmla="*/ 2147483647 h 2651"/>
              <a:gd name="T22" fmla="*/ 2147483647 w 194"/>
              <a:gd name="T23" fmla="*/ 2147483647 h 2651"/>
              <a:gd name="T24" fmla="*/ 2147483647 w 194"/>
              <a:gd name="T25" fmla="*/ 2147483647 h 2651"/>
              <a:gd name="T26" fmla="*/ 2147483647 w 194"/>
              <a:gd name="T27" fmla="*/ 2147483647 h 2651"/>
              <a:gd name="T28" fmla="*/ 2147483647 w 194"/>
              <a:gd name="T29" fmla="*/ 2147483647 h 2651"/>
              <a:gd name="T30" fmla="*/ 2147483647 w 194"/>
              <a:gd name="T31" fmla="*/ 2147483647 h 2651"/>
              <a:gd name="T32" fmla="*/ 2147483647 w 194"/>
              <a:gd name="T33" fmla="*/ 2147483647 h 2651"/>
              <a:gd name="T34" fmla="*/ 2147483647 w 194"/>
              <a:gd name="T35" fmla="*/ 0 h 2651"/>
              <a:gd name="T36" fmla="*/ 2147483647 w 194"/>
              <a:gd name="T37" fmla="*/ 2147483647 h 2651"/>
              <a:gd name="T38" fmla="*/ 2147483647 w 194"/>
              <a:gd name="T39" fmla="*/ 2147483647 h 2651"/>
              <a:gd name="T40" fmla="*/ 2147483647 w 194"/>
              <a:gd name="T41" fmla="*/ 2147483647 h 2651"/>
              <a:gd name="T42" fmla="*/ 2147483647 w 194"/>
              <a:gd name="T43" fmla="*/ 2147483647 h 2651"/>
              <a:gd name="T44" fmla="*/ 2147483647 w 194"/>
              <a:gd name="T45" fmla="*/ 2147483647 h 2651"/>
              <a:gd name="T46" fmla="*/ 2147483647 w 194"/>
              <a:gd name="T47" fmla="*/ 2147483647 h 2651"/>
              <a:gd name="T48" fmla="*/ 2147483647 w 194"/>
              <a:gd name="T49" fmla="*/ 2147483647 h 2651"/>
              <a:gd name="T50" fmla="*/ 2147483647 w 194"/>
              <a:gd name="T51" fmla="*/ 2147483647 h 2651"/>
              <a:gd name="T52" fmla="*/ 2147483647 w 194"/>
              <a:gd name="T53" fmla="*/ 2147483647 h 2651"/>
              <a:gd name="T54" fmla="*/ 2147483647 w 194"/>
              <a:gd name="T55" fmla="*/ 2147483647 h 2651"/>
              <a:gd name="T56" fmla="*/ 2147483647 w 194"/>
              <a:gd name="T57" fmla="*/ 2147483647 h 2651"/>
              <a:gd name="T58" fmla="*/ 2147483647 w 194"/>
              <a:gd name="T59" fmla="*/ 2147483647 h 2651"/>
              <a:gd name="T60" fmla="*/ 0 w 194"/>
              <a:gd name="T61" fmla="*/ 2147483647 h 2651"/>
              <a:gd name="T62" fmla="*/ 2147483647 w 194"/>
              <a:gd name="T63" fmla="*/ 2147483647 h 2651"/>
              <a:gd name="T64" fmla="*/ 2147483647 w 194"/>
              <a:gd name="T65" fmla="*/ 2147483647 h 2651"/>
              <a:gd name="T66" fmla="*/ 2147483647 w 194"/>
              <a:gd name="T67" fmla="*/ 2147483647 h 2651"/>
              <a:gd name="T68" fmla="*/ 2147483647 w 194"/>
              <a:gd name="T69" fmla="*/ 2147483647 h 2651"/>
              <a:gd name="T70" fmla="*/ 0 w 194"/>
              <a:gd name="T71" fmla="*/ 2147483647 h 2651"/>
              <a:gd name="T72" fmla="*/ 2147483647 w 194"/>
              <a:gd name="T73" fmla="*/ 2147483647 h 2651"/>
              <a:gd name="T74" fmla="*/ 0 w 194"/>
              <a:gd name="T75" fmla="*/ 2147483647 h 2651"/>
              <a:gd name="T76" fmla="*/ 0 w 194"/>
              <a:gd name="T77" fmla="*/ 2147483647 h 2651"/>
              <a:gd name="T78" fmla="*/ 2147483647 w 194"/>
              <a:gd name="T79" fmla="*/ 2147483647 h 26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4"/>
              <a:gd name="T121" fmla="*/ 0 h 2651"/>
              <a:gd name="T122" fmla="*/ 194 w 194"/>
              <a:gd name="T123" fmla="*/ 2651 h 2651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4" h="2651">
                <a:moveTo>
                  <a:pt x="2" y="193"/>
                </a:moveTo>
                <a:lnTo>
                  <a:pt x="10" y="199"/>
                </a:lnTo>
                <a:lnTo>
                  <a:pt x="10" y="2636"/>
                </a:lnTo>
                <a:lnTo>
                  <a:pt x="0" y="2636"/>
                </a:lnTo>
                <a:lnTo>
                  <a:pt x="0" y="199"/>
                </a:lnTo>
                <a:lnTo>
                  <a:pt x="2" y="193"/>
                </a:lnTo>
                <a:close/>
                <a:moveTo>
                  <a:pt x="0" y="199"/>
                </a:moveTo>
                <a:lnTo>
                  <a:pt x="0" y="197"/>
                </a:lnTo>
                <a:lnTo>
                  <a:pt x="2" y="193"/>
                </a:lnTo>
                <a:lnTo>
                  <a:pt x="0" y="199"/>
                </a:lnTo>
                <a:close/>
                <a:moveTo>
                  <a:pt x="194" y="13"/>
                </a:moveTo>
                <a:lnTo>
                  <a:pt x="192" y="19"/>
                </a:lnTo>
                <a:lnTo>
                  <a:pt x="8" y="205"/>
                </a:lnTo>
                <a:lnTo>
                  <a:pt x="2" y="193"/>
                </a:lnTo>
                <a:lnTo>
                  <a:pt x="185" y="7"/>
                </a:lnTo>
                <a:lnTo>
                  <a:pt x="194" y="13"/>
                </a:lnTo>
                <a:close/>
                <a:moveTo>
                  <a:pt x="185" y="7"/>
                </a:moveTo>
                <a:lnTo>
                  <a:pt x="194" y="0"/>
                </a:lnTo>
                <a:lnTo>
                  <a:pt x="194" y="13"/>
                </a:lnTo>
                <a:lnTo>
                  <a:pt x="185" y="7"/>
                </a:lnTo>
                <a:close/>
                <a:moveTo>
                  <a:pt x="192" y="2456"/>
                </a:moveTo>
                <a:lnTo>
                  <a:pt x="183" y="2450"/>
                </a:lnTo>
                <a:lnTo>
                  <a:pt x="183" y="13"/>
                </a:lnTo>
                <a:lnTo>
                  <a:pt x="194" y="13"/>
                </a:lnTo>
                <a:lnTo>
                  <a:pt x="194" y="2450"/>
                </a:lnTo>
                <a:lnTo>
                  <a:pt x="192" y="2456"/>
                </a:lnTo>
                <a:close/>
                <a:moveTo>
                  <a:pt x="194" y="2450"/>
                </a:moveTo>
                <a:lnTo>
                  <a:pt x="194" y="2454"/>
                </a:lnTo>
                <a:lnTo>
                  <a:pt x="192" y="2456"/>
                </a:lnTo>
                <a:lnTo>
                  <a:pt x="194" y="2450"/>
                </a:lnTo>
                <a:close/>
                <a:moveTo>
                  <a:pt x="0" y="2636"/>
                </a:moveTo>
                <a:lnTo>
                  <a:pt x="2" y="2630"/>
                </a:lnTo>
                <a:lnTo>
                  <a:pt x="185" y="2444"/>
                </a:lnTo>
                <a:lnTo>
                  <a:pt x="192" y="2456"/>
                </a:lnTo>
                <a:lnTo>
                  <a:pt x="8" y="2642"/>
                </a:lnTo>
                <a:lnTo>
                  <a:pt x="0" y="2636"/>
                </a:lnTo>
                <a:close/>
                <a:moveTo>
                  <a:pt x="8" y="2642"/>
                </a:moveTo>
                <a:lnTo>
                  <a:pt x="0" y="2651"/>
                </a:lnTo>
                <a:lnTo>
                  <a:pt x="0" y="2636"/>
                </a:lnTo>
                <a:lnTo>
                  <a:pt x="8" y="2642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2" name="Rectangle 51"/>
          <p:cNvSpPr>
            <a:spLocks noChangeArrowheads="1"/>
          </p:cNvSpPr>
          <p:nvPr/>
        </p:nvSpPr>
        <p:spPr bwMode="auto">
          <a:xfrm>
            <a:off x="6791325" y="2076450"/>
            <a:ext cx="465138" cy="3868738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3" name="Freeform 52"/>
          <p:cNvSpPr>
            <a:spLocks noEditPoints="1"/>
          </p:cNvSpPr>
          <p:nvPr/>
        </p:nvSpPr>
        <p:spPr bwMode="auto">
          <a:xfrm>
            <a:off x="6784975" y="2066925"/>
            <a:ext cx="477838" cy="3890963"/>
          </a:xfrm>
          <a:custGeom>
            <a:gdLst>
              <a:gd name="T0" fmla="*/ 2147483647 w 301"/>
              <a:gd name="T1" fmla="*/ 0 h 2451"/>
              <a:gd name="T2" fmla="*/ 2147483647 w 301"/>
              <a:gd name="T3" fmla="*/ 2147483647 h 2451"/>
              <a:gd name="T4" fmla="*/ 2147483647 w 301"/>
              <a:gd name="T5" fmla="*/ 2147483647 h 2451"/>
              <a:gd name="T6" fmla="*/ 0 w 301"/>
              <a:gd name="T7" fmla="*/ 2147483647 h 2451"/>
              <a:gd name="T8" fmla="*/ 0 w 301"/>
              <a:gd name="T9" fmla="*/ 2147483647 h 2451"/>
              <a:gd name="T10" fmla="*/ 2147483647 w 301"/>
              <a:gd name="T11" fmla="*/ 0 h 2451"/>
              <a:gd name="T12" fmla="*/ 0 w 301"/>
              <a:gd name="T13" fmla="*/ 2147483647 h 2451"/>
              <a:gd name="T14" fmla="*/ 0 w 301"/>
              <a:gd name="T15" fmla="*/ 0 h 2451"/>
              <a:gd name="T16" fmla="*/ 2147483647 w 301"/>
              <a:gd name="T17" fmla="*/ 0 h 2451"/>
              <a:gd name="T18" fmla="*/ 0 w 301"/>
              <a:gd name="T19" fmla="*/ 2147483647 h 2451"/>
              <a:gd name="T20" fmla="*/ 2147483647 w 301"/>
              <a:gd name="T21" fmla="*/ 2147483647 h 2451"/>
              <a:gd name="T22" fmla="*/ 2147483647 w 301"/>
              <a:gd name="T23" fmla="*/ 2147483647 h 2451"/>
              <a:gd name="T24" fmla="*/ 2147483647 w 301"/>
              <a:gd name="T25" fmla="*/ 2147483647 h 2451"/>
              <a:gd name="T26" fmla="*/ 2147483647 w 301"/>
              <a:gd name="T27" fmla="*/ 0 h 2451"/>
              <a:gd name="T28" fmla="*/ 2147483647 w 301"/>
              <a:gd name="T29" fmla="*/ 0 h 2451"/>
              <a:gd name="T30" fmla="*/ 2147483647 w 301"/>
              <a:gd name="T31" fmla="*/ 2147483647 h 2451"/>
              <a:gd name="T32" fmla="*/ 2147483647 w 301"/>
              <a:gd name="T33" fmla="*/ 0 h 2451"/>
              <a:gd name="T34" fmla="*/ 2147483647 w 301"/>
              <a:gd name="T35" fmla="*/ 0 h 2451"/>
              <a:gd name="T36" fmla="*/ 2147483647 w 301"/>
              <a:gd name="T37" fmla="*/ 2147483647 h 2451"/>
              <a:gd name="T38" fmla="*/ 2147483647 w 301"/>
              <a:gd name="T39" fmla="*/ 0 h 2451"/>
              <a:gd name="T40" fmla="*/ 2147483647 w 301"/>
              <a:gd name="T41" fmla="*/ 2147483647 h 2451"/>
              <a:gd name="T42" fmla="*/ 2147483647 w 301"/>
              <a:gd name="T43" fmla="*/ 2147483647 h 2451"/>
              <a:gd name="T44" fmla="*/ 2147483647 w 301"/>
              <a:gd name="T45" fmla="*/ 2147483647 h 2451"/>
              <a:gd name="T46" fmla="*/ 2147483647 w 301"/>
              <a:gd name="T47" fmla="*/ 2147483647 h 2451"/>
              <a:gd name="T48" fmla="*/ 2147483647 w 301"/>
              <a:gd name="T49" fmla="*/ 2147483647 h 2451"/>
              <a:gd name="T50" fmla="*/ 2147483647 w 301"/>
              <a:gd name="T51" fmla="*/ 2147483647 h 2451"/>
              <a:gd name="T52" fmla="*/ 2147483647 w 301"/>
              <a:gd name="T53" fmla="*/ 2147483647 h 2451"/>
              <a:gd name="T54" fmla="*/ 2147483647 w 301"/>
              <a:gd name="T55" fmla="*/ 2147483647 h 2451"/>
              <a:gd name="T56" fmla="*/ 2147483647 w 301"/>
              <a:gd name="T57" fmla="*/ 2147483647 h 2451"/>
              <a:gd name="T58" fmla="*/ 2147483647 w 301"/>
              <a:gd name="T59" fmla="*/ 2147483647 h 2451"/>
              <a:gd name="T60" fmla="*/ 0 w 301"/>
              <a:gd name="T61" fmla="*/ 2147483647 h 2451"/>
              <a:gd name="T62" fmla="*/ 2147483647 w 301"/>
              <a:gd name="T63" fmla="*/ 2147483647 h 2451"/>
              <a:gd name="T64" fmla="*/ 2147483647 w 301"/>
              <a:gd name="T65" fmla="*/ 2147483647 h 2451"/>
              <a:gd name="T66" fmla="*/ 2147483647 w 301"/>
              <a:gd name="T67" fmla="*/ 2147483647 h 2451"/>
              <a:gd name="T68" fmla="*/ 2147483647 w 301"/>
              <a:gd name="T69" fmla="*/ 2147483647 h 2451"/>
              <a:gd name="T70" fmla="*/ 0 w 301"/>
              <a:gd name="T71" fmla="*/ 2147483647 h 2451"/>
              <a:gd name="T72" fmla="*/ 2147483647 w 301"/>
              <a:gd name="T73" fmla="*/ 2147483647 h 2451"/>
              <a:gd name="T74" fmla="*/ 0 w 301"/>
              <a:gd name="T75" fmla="*/ 2147483647 h 2451"/>
              <a:gd name="T76" fmla="*/ 0 w 301"/>
              <a:gd name="T77" fmla="*/ 2147483647 h 2451"/>
              <a:gd name="T78" fmla="*/ 2147483647 w 301"/>
              <a:gd name="T79" fmla="*/ 2147483647 h 24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2451"/>
              <a:gd name="T122" fmla="*/ 301 w 301"/>
              <a:gd name="T123" fmla="*/ 2451 h 2451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2451">
                <a:moveTo>
                  <a:pt x="4" y="0"/>
                </a:moveTo>
                <a:lnTo>
                  <a:pt x="9" y="6"/>
                </a:lnTo>
                <a:lnTo>
                  <a:pt x="9" y="2443"/>
                </a:lnTo>
                <a:lnTo>
                  <a:pt x="0" y="2443"/>
                </a:lnTo>
                <a:lnTo>
                  <a:pt x="0" y="6"/>
                </a:lnTo>
                <a:lnTo>
                  <a:pt x="4" y="0"/>
                </a:lnTo>
                <a:close/>
                <a:moveTo>
                  <a:pt x="0" y="6"/>
                </a:moveTo>
                <a:lnTo>
                  <a:pt x="0" y="0"/>
                </a:lnTo>
                <a:lnTo>
                  <a:pt x="4" y="0"/>
                </a:lnTo>
                <a:lnTo>
                  <a:pt x="0" y="6"/>
                </a:lnTo>
                <a:close/>
                <a:moveTo>
                  <a:pt x="301" y="6"/>
                </a:moveTo>
                <a:lnTo>
                  <a:pt x="297" y="14"/>
                </a:lnTo>
                <a:lnTo>
                  <a:pt x="4" y="14"/>
                </a:lnTo>
                <a:lnTo>
                  <a:pt x="4" y="0"/>
                </a:lnTo>
                <a:lnTo>
                  <a:pt x="297" y="0"/>
                </a:lnTo>
                <a:lnTo>
                  <a:pt x="301" y="6"/>
                </a:lnTo>
                <a:close/>
                <a:moveTo>
                  <a:pt x="297" y="0"/>
                </a:moveTo>
                <a:lnTo>
                  <a:pt x="301" y="0"/>
                </a:lnTo>
                <a:lnTo>
                  <a:pt x="301" y="6"/>
                </a:lnTo>
                <a:lnTo>
                  <a:pt x="297" y="0"/>
                </a:lnTo>
                <a:close/>
                <a:moveTo>
                  <a:pt x="297" y="2451"/>
                </a:moveTo>
                <a:lnTo>
                  <a:pt x="291" y="2443"/>
                </a:lnTo>
                <a:lnTo>
                  <a:pt x="291" y="6"/>
                </a:lnTo>
                <a:lnTo>
                  <a:pt x="301" y="6"/>
                </a:lnTo>
                <a:lnTo>
                  <a:pt x="301" y="2443"/>
                </a:lnTo>
                <a:lnTo>
                  <a:pt x="297" y="2451"/>
                </a:lnTo>
                <a:close/>
                <a:moveTo>
                  <a:pt x="301" y="2443"/>
                </a:moveTo>
                <a:lnTo>
                  <a:pt x="301" y="2451"/>
                </a:lnTo>
                <a:lnTo>
                  <a:pt x="297" y="2451"/>
                </a:lnTo>
                <a:lnTo>
                  <a:pt x="301" y="2443"/>
                </a:lnTo>
                <a:close/>
                <a:moveTo>
                  <a:pt x="0" y="2443"/>
                </a:moveTo>
                <a:lnTo>
                  <a:pt x="4" y="2437"/>
                </a:lnTo>
                <a:lnTo>
                  <a:pt x="297" y="2437"/>
                </a:lnTo>
                <a:lnTo>
                  <a:pt x="297" y="2451"/>
                </a:lnTo>
                <a:lnTo>
                  <a:pt x="4" y="2451"/>
                </a:lnTo>
                <a:lnTo>
                  <a:pt x="0" y="2443"/>
                </a:lnTo>
                <a:close/>
                <a:moveTo>
                  <a:pt x="4" y="2451"/>
                </a:moveTo>
                <a:lnTo>
                  <a:pt x="0" y="2451"/>
                </a:lnTo>
                <a:lnTo>
                  <a:pt x="0" y="2443"/>
                </a:lnTo>
                <a:lnTo>
                  <a:pt x="4" y="2451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4" name="Freeform 53"/>
          <p:cNvSpPr/>
          <p:nvPr/>
        </p:nvSpPr>
        <p:spPr bwMode="auto">
          <a:xfrm>
            <a:off x="6791325" y="1781175"/>
            <a:ext cx="754063" cy="295275"/>
          </a:xfrm>
          <a:custGeom>
            <a:gdLst>
              <a:gd name="T0" fmla="*/ 2147483647 w 475"/>
              <a:gd name="T1" fmla="*/ 2147483647 h 186"/>
              <a:gd name="T2" fmla="*/ 2147483647 w 475"/>
              <a:gd name="T3" fmla="*/ 0 h 186"/>
              <a:gd name="T4" fmla="*/ 2147483647 w 475"/>
              <a:gd name="T5" fmla="*/ 0 h 186"/>
              <a:gd name="T6" fmla="*/ 0 w 475"/>
              <a:gd name="T7" fmla="*/ 2147483647 h 186"/>
              <a:gd name="T8" fmla="*/ 2147483647 w 47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5"/>
              <a:gd name="T16" fmla="*/ 0 h 186"/>
              <a:gd name="T17" fmla="*/ 475 w 475"/>
              <a:gd name="T18" fmla="*/ 186 h 18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5" h="186">
                <a:moveTo>
                  <a:pt x="293" y="186"/>
                </a:moveTo>
                <a:lnTo>
                  <a:pt x="475" y="0"/>
                </a:lnTo>
                <a:lnTo>
                  <a:pt x="186" y="0"/>
                </a:lnTo>
                <a:lnTo>
                  <a:pt x="0" y="186"/>
                </a:lnTo>
                <a:lnTo>
                  <a:pt x="293" y="186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5" name="Freeform 54"/>
          <p:cNvSpPr>
            <a:spLocks noEditPoints="1"/>
          </p:cNvSpPr>
          <p:nvPr/>
        </p:nvSpPr>
        <p:spPr bwMode="auto">
          <a:xfrm>
            <a:off x="6765925" y="1768475"/>
            <a:ext cx="804863" cy="320675"/>
          </a:xfrm>
          <a:custGeom>
            <a:gdLst>
              <a:gd name="T0" fmla="*/ 2147483647 w 507"/>
              <a:gd name="T1" fmla="*/ 0 h 202"/>
              <a:gd name="T2" fmla="*/ 2147483647 w 507"/>
              <a:gd name="T3" fmla="*/ 2147483647 h 202"/>
              <a:gd name="T4" fmla="*/ 2147483647 w 507"/>
              <a:gd name="T5" fmla="*/ 2147483647 h 202"/>
              <a:gd name="T6" fmla="*/ 2147483647 w 507"/>
              <a:gd name="T7" fmla="*/ 2147483647 h 202"/>
              <a:gd name="T8" fmla="*/ 2147483647 w 507"/>
              <a:gd name="T9" fmla="*/ 2147483647 h 202"/>
              <a:gd name="T10" fmla="*/ 2147483647 w 507"/>
              <a:gd name="T11" fmla="*/ 0 h 202"/>
              <a:gd name="T12" fmla="*/ 2147483647 w 507"/>
              <a:gd name="T13" fmla="*/ 0 h 202"/>
              <a:gd name="T14" fmla="*/ 2147483647 w 507"/>
              <a:gd name="T15" fmla="*/ 0 h 202"/>
              <a:gd name="T16" fmla="*/ 2147483647 w 507"/>
              <a:gd name="T17" fmla="*/ 2147483647 h 202"/>
              <a:gd name="T18" fmla="*/ 2147483647 w 507"/>
              <a:gd name="T19" fmla="*/ 0 h 202"/>
              <a:gd name="T20" fmla="*/ 2147483647 w 507"/>
              <a:gd name="T21" fmla="*/ 2147483647 h 202"/>
              <a:gd name="T22" fmla="*/ 2147483647 w 507"/>
              <a:gd name="T23" fmla="*/ 0 h 202"/>
              <a:gd name="T24" fmla="*/ 2147483647 w 507"/>
              <a:gd name="T25" fmla="*/ 0 h 202"/>
              <a:gd name="T26" fmla="*/ 2147483647 w 507"/>
              <a:gd name="T27" fmla="*/ 2147483647 h 202"/>
              <a:gd name="T28" fmla="*/ 2147483647 w 507"/>
              <a:gd name="T29" fmla="*/ 2147483647 h 202"/>
              <a:gd name="T30" fmla="*/ 2147483647 w 507"/>
              <a:gd name="T31" fmla="*/ 2147483647 h 202"/>
              <a:gd name="T32" fmla="*/ 2147483647 w 507"/>
              <a:gd name="T33" fmla="*/ 2147483647 h 202"/>
              <a:gd name="T34" fmla="*/ 2147483647 w 507"/>
              <a:gd name="T35" fmla="*/ 0 h 202"/>
              <a:gd name="T36" fmla="*/ 2147483647 w 507"/>
              <a:gd name="T37" fmla="*/ 0 h 202"/>
              <a:gd name="T38" fmla="*/ 2147483647 w 507"/>
              <a:gd name="T39" fmla="*/ 2147483647 h 202"/>
              <a:gd name="T40" fmla="*/ 2147483647 w 507"/>
              <a:gd name="T41" fmla="*/ 2147483647 h 202"/>
              <a:gd name="T42" fmla="*/ 2147483647 w 507"/>
              <a:gd name="T43" fmla="*/ 2147483647 h 202"/>
              <a:gd name="T44" fmla="*/ 2147483647 w 507"/>
              <a:gd name="T45" fmla="*/ 2147483647 h 202"/>
              <a:gd name="T46" fmla="*/ 2147483647 w 507"/>
              <a:gd name="T47" fmla="*/ 2147483647 h 202"/>
              <a:gd name="T48" fmla="*/ 2147483647 w 507"/>
              <a:gd name="T49" fmla="*/ 2147483647 h 202"/>
              <a:gd name="T50" fmla="*/ 2147483647 w 507"/>
              <a:gd name="T51" fmla="*/ 2147483647 h 202"/>
              <a:gd name="T52" fmla="*/ 2147483647 w 507"/>
              <a:gd name="T53" fmla="*/ 2147483647 h 202"/>
              <a:gd name="T54" fmla="*/ 0 w 507"/>
              <a:gd name="T55" fmla="*/ 2147483647 h 202"/>
              <a:gd name="T56" fmla="*/ 2147483647 w 507"/>
              <a:gd name="T57" fmla="*/ 2147483647 h 202"/>
              <a:gd name="T58" fmla="*/ 2147483647 w 507"/>
              <a:gd name="T59" fmla="*/ 2147483647 h 202"/>
              <a:gd name="T60" fmla="*/ 2147483647 w 507"/>
              <a:gd name="T61" fmla="*/ 2147483647 h 202"/>
              <a:gd name="T62" fmla="*/ 2147483647 w 507"/>
              <a:gd name="T63" fmla="*/ 2147483647 h 202"/>
              <a:gd name="T64" fmla="*/ 2147483647 w 507"/>
              <a:gd name="T65" fmla="*/ 2147483647 h 202"/>
              <a:gd name="T66" fmla="*/ 2147483647 w 507"/>
              <a:gd name="T67" fmla="*/ 2147483647 h 202"/>
              <a:gd name="T68" fmla="*/ 2147483647 w 507"/>
              <a:gd name="T69" fmla="*/ 2147483647 h 202"/>
              <a:gd name="T70" fmla="*/ 2147483647 w 507"/>
              <a:gd name="T71" fmla="*/ 2147483647 h 202"/>
              <a:gd name="T72" fmla="*/ 2147483647 w 507"/>
              <a:gd name="T73" fmla="*/ 2147483647 h 202"/>
              <a:gd name="T74" fmla="*/ 2147483647 w 507"/>
              <a:gd name="T75" fmla="*/ 2147483647 h 202"/>
              <a:gd name="T76" fmla="*/ 2147483647 w 507"/>
              <a:gd name="T77" fmla="*/ 2147483647 h 202"/>
              <a:gd name="T78" fmla="*/ 2147483647 w 507"/>
              <a:gd name="T79" fmla="*/ 2147483647 h 2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7"/>
              <a:gd name="T121" fmla="*/ 0 h 202"/>
              <a:gd name="T122" fmla="*/ 507 w 507"/>
              <a:gd name="T123" fmla="*/ 202 h 202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7" h="201">
                <a:moveTo>
                  <a:pt x="491" y="0"/>
                </a:moveTo>
                <a:lnTo>
                  <a:pt x="495" y="14"/>
                </a:lnTo>
                <a:lnTo>
                  <a:pt x="311" y="200"/>
                </a:lnTo>
                <a:lnTo>
                  <a:pt x="305" y="188"/>
                </a:lnTo>
                <a:lnTo>
                  <a:pt x="488" y="2"/>
                </a:lnTo>
                <a:lnTo>
                  <a:pt x="491" y="0"/>
                </a:lnTo>
                <a:close/>
                <a:moveTo>
                  <a:pt x="491" y="0"/>
                </a:moveTo>
                <a:lnTo>
                  <a:pt x="507" y="0"/>
                </a:lnTo>
                <a:lnTo>
                  <a:pt x="495" y="14"/>
                </a:lnTo>
                <a:lnTo>
                  <a:pt x="491" y="0"/>
                </a:lnTo>
                <a:close/>
                <a:moveTo>
                  <a:pt x="198" y="2"/>
                </a:moveTo>
                <a:lnTo>
                  <a:pt x="202" y="0"/>
                </a:lnTo>
                <a:lnTo>
                  <a:pt x="491" y="0"/>
                </a:lnTo>
                <a:lnTo>
                  <a:pt x="491" y="16"/>
                </a:lnTo>
                <a:lnTo>
                  <a:pt x="202" y="16"/>
                </a:lnTo>
                <a:lnTo>
                  <a:pt x="198" y="2"/>
                </a:lnTo>
                <a:close/>
                <a:moveTo>
                  <a:pt x="198" y="2"/>
                </a:moveTo>
                <a:lnTo>
                  <a:pt x="200" y="0"/>
                </a:lnTo>
                <a:lnTo>
                  <a:pt x="202" y="0"/>
                </a:lnTo>
                <a:lnTo>
                  <a:pt x="198" y="2"/>
                </a:lnTo>
                <a:close/>
                <a:moveTo>
                  <a:pt x="16" y="202"/>
                </a:moveTo>
                <a:lnTo>
                  <a:pt x="14" y="188"/>
                </a:lnTo>
                <a:lnTo>
                  <a:pt x="198" y="2"/>
                </a:lnTo>
                <a:lnTo>
                  <a:pt x="204" y="14"/>
                </a:lnTo>
                <a:lnTo>
                  <a:pt x="20" y="200"/>
                </a:lnTo>
                <a:lnTo>
                  <a:pt x="16" y="202"/>
                </a:lnTo>
                <a:close/>
                <a:moveTo>
                  <a:pt x="16" y="202"/>
                </a:moveTo>
                <a:lnTo>
                  <a:pt x="0" y="202"/>
                </a:lnTo>
                <a:lnTo>
                  <a:pt x="14" y="188"/>
                </a:lnTo>
                <a:lnTo>
                  <a:pt x="16" y="202"/>
                </a:lnTo>
                <a:close/>
                <a:moveTo>
                  <a:pt x="311" y="200"/>
                </a:moveTo>
                <a:lnTo>
                  <a:pt x="309" y="202"/>
                </a:lnTo>
                <a:lnTo>
                  <a:pt x="16" y="202"/>
                </a:lnTo>
                <a:lnTo>
                  <a:pt x="16" y="188"/>
                </a:lnTo>
                <a:lnTo>
                  <a:pt x="309" y="188"/>
                </a:lnTo>
                <a:lnTo>
                  <a:pt x="311" y="200"/>
                </a:lnTo>
                <a:close/>
                <a:moveTo>
                  <a:pt x="311" y="200"/>
                </a:moveTo>
                <a:lnTo>
                  <a:pt x="311" y="202"/>
                </a:lnTo>
                <a:lnTo>
                  <a:pt x="309" y="202"/>
                </a:lnTo>
                <a:lnTo>
                  <a:pt x="311" y="20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6" name="Freeform 55"/>
          <p:cNvSpPr/>
          <p:nvPr/>
        </p:nvSpPr>
        <p:spPr bwMode="auto">
          <a:xfrm>
            <a:off x="8389938" y="3073400"/>
            <a:ext cx="288925" cy="2871788"/>
          </a:xfrm>
          <a:custGeom>
            <a:gdLst>
              <a:gd name="T0" fmla="*/ 0 w 182"/>
              <a:gd name="T1" fmla="*/ 2147483647 h 1809"/>
              <a:gd name="T2" fmla="*/ 0 w 182"/>
              <a:gd name="T3" fmla="*/ 2147483647 h 1809"/>
              <a:gd name="T4" fmla="*/ 2147483647 w 182"/>
              <a:gd name="T5" fmla="*/ 0 h 1809"/>
              <a:gd name="T6" fmla="*/ 2147483647 w 182"/>
              <a:gd name="T7" fmla="*/ 2147483647 h 1809"/>
              <a:gd name="T8" fmla="*/ 0 w 182"/>
              <a:gd name="T9" fmla="*/ 2147483647 h 18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09"/>
              <a:gd name="T17" fmla="*/ 182 w 182"/>
              <a:gd name="T18" fmla="*/ 1809 h 180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09">
                <a:moveTo>
                  <a:pt x="0" y="1809"/>
                </a:moveTo>
                <a:lnTo>
                  <a:pt x="0" y="199"/>
                </a:lnTo>
                <a:lnTo>
                  <a:pt x="182" y="0"/>
                </a:lnTo>
                <a:lnTo>
                  <a:pt x="182" y="1623"/>
                </a:lnTo>
                <a:lnTo>
                  <a:pt x="0" y="1809"/>
                </a:lnTo>
                <a:close/>
              </a:path>
            </a:pathLst>
          </a:custGeom>
          <a:solidFill>
            <a:srgbClr val="515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7" name="Freeform 56"/>
          <p:cNvSpPr>
            <a:spLocks noEditPoints="1"/>
          </p:cNvSpPr>
          <p:nvPr/>
        </p:nvSpPr>
        <p:spPr bwMode="auto">
          <a:xfrm>
            <a:off x="8380413" y="3048000"/>
            <a:ext cx="307975" cy="2921000"/>
          </a:xfrm>
          <a:custGeom>
            <a:gdLst>
              <a:gd name="T0" fmla="*/ 2147483647 w 194"/>
              <a:gd name="T1" fmla="*/ 2147483647 h 1840"/>
              <a:gd name="T2" fmla="*/ 2147483647 w 194"/>
              <a:gd name="T3" fmla="*/ 2147483647 h 1840"/>
              <a:gd name="T4" fmla="*/ 2147483647 w 194"/>
              <a:gd name="T5" fmla="*/ 2147483647 h 1840"/>
              <a:gd name="T6" fmla="*/ 0 w 194"/>
              <a:gd name="T7" fmla="*/ 2147483647 h 1840"/>
              <a:gd name="T8" fmla="*/ 0 w 194"/>
              <a:gd name="T9" fmla="*/ 2147483647 h 1840"/>
              <a:gd name="T10" fmla="*/ 2147483647 w 194"/>
              <a:gd name="T11" fmla="*/ 2147483647 h 1840"/>
              <a:gd name="T12" fmla="*/ 0 w 194"/>
              <a:gd name="T13" fmla="*/ 2147483647 h 1840"/>
              <a:gd name="T14" fmla="*/ 0 w 194"/>
              <a:gd name="T15" fmla="*/ 2147483647 h 1840"/>
              <a:gd name="T16" fmla="*/ 2147483647 w 194"/>
              <a:gd name="T17" fmla="*/ 2147483647 h 1840"/>
              <a:gd name="T18" fmla="*/ 0 w 194"/>
              <a:gd name="T19" fmla="*/ 2147483647 h 1840"/>
              <a:gd name="T20" fmla="*/ 2147483647 w 194"/>
              <a:gd name="T21" fmla="*/ 2147483647 h 1840"/>
              <a:gd name="T22" fmla="*/ 2147483647 w 194"/>
              <a:gd name="T23" fmla="*/ 2147483647 h 1840"/>
              <a:gd name="T24" fmla="*/ 2147483647 w 194"/>
              <a:gd name="T25" fmla="*/ 2147483647 h 1840"/>
              <a:gd name="T26" fmla="*/ 2147483647 w 194"/>
              <a:gd name="T27" fmla="*/ 2147483647 h 1840"/>
              <a:gd name="T28" fmla="*/ 2147483647 w 194"/>
              <a:gd name="T29" fmla="*/ 2147483647 h 1840"/>
              <a:gd name="T30" fmla="*/ 2147483647 w 194"/>
              <a:gd name="T31" fmla="*/ 2147483647 h 1840"/>
              <a:gd name="T32" fmla="*/ 2147483647 w 194"/>
              <a:gd name="T33" fmla="*/ 2147483647 h 1840"/>
              <a:gd name="T34" fmla="*/ 2147483647 w 194"/>
              <a:gd name="T35" fmla="*/ 0 h 1840"/>
              <a:gd name="T36" fmla="*/ 2147483647 w 194"/>
              <a:gd name="T37" fmla="*/ 2147483647 h 1840"/>
              <a:gd name="T38" fmla="*/ 2147483647 w 194"/>
              <a:gd name="T39" fmla="*/ 2147483647 h 1840"/>
              <a:gd name="T40" fmla="*/ 2147483647 w 194"/>
              <a:gd name="T41" fmla="*/ 2147483647 h 1840"/>
              <a:gd name="T42" fmla="*/ 2147483647 w 194"/>
              <a:gd name="T43" fmla="*/ 2147483647 h 1840"/>
              <a:gd name="T44" fmla="*/ 2147483647 w 194"/>
              <a:gd name="T45" fmla="*/ 2147483647 h 1840"/>
              <a:gd name="T46" fmla="*/ 2147483647 w 194"/>
              <a:gd name="T47" fmla="*/ 2147483647 h 1840"/>
              <a:gd name="T48" fmla="*/ 2147483647 w 194"/>
              <a:gd name="T49" fmla="*/ 2147483647 h 1840"/>
              <a:gd name="T50" fmla="*/ 2147483647 w 194"/>
              <a:gd name="T51" fmla="*/ 2147483647 h 1840"/>
              <a:gd name="T52" fmla="*/ 2147483647 w 194"/>
              <a:gd name="T53" fmla="*/ 2147483647 h 1840"/>
              <a:gd name="T54" fmla="*/ 2147483647 w 194"/>
              <a:gd name="T55" fmla="*/ 2147483647 h 1840"/>
              <a:gd name="T56" fmla="*/ 2147483647 w 194"/>
              <a:gd name="T57" fmla="*/ 2147483647 h 1840"/>
              <a:gd name="T58" fmla="*/ 2147483647 w 194"/>
              <a:gd name="T59" fmla="*/ 2147483647 h 1840"/>
              <a:gd name="T60" fmla="*/ 0 w 194"/>
              <a:gd name="T61" fmla="*/ 2147483647 h 1840"/>
              <a:gd name="T62" fmla="*/ 2147483647 w 194"/>
              <a:gd name="T63" fmla="*/ 2147483647 h 1840"/>
              <a:gd name="T64" fmla="*/ 2147483647 w 194"/>
              <a:gd name="T65" fmla="*/ 2147483647 h 1840"/>
              <a:gd name="T66" fmla="*/ 2147483647 w 194"/>
              <a:gd name="T67" fmla="*/ 2147483647 h 1840"/>
              <a:gd name="T68" fmla="*/ 2147483647 w 194"/>
              <a:gd name="T69" fmla="*/ 2147483647 h 1840"/>
              <a:gd name="T70" fmla="*/ 0 w 194"/>
              <a:gd name="T71" fmla="*/ 2147483647 h 1840"/>
              <a:gd name="T72" fmla="*/ 2147483647 w 194"/>
              <a:gd name="T73" fmla="*/ 2147483647 h 1840"/>
              <a:gd name="T74" fmla="*/ 0 w 194"/>
              <a:gd name="T75" fmla="*/ 2147483647 h 1840"/>
              <a:gd name="T76" fmla="*/ 0 w 194"/>
              <a:gd name="T77" fmla="*/ 2147483647 h 1840"/>
              <a:gd name="T78" fmla="*/ 2147483647 w 194"/>
              <a:gd name="T79" fmla="*/ 2147483647 h 18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4"/>
              <a:gd name="T121" fmla="*/ 0 h 1840"/>
              <a:gd name="T122" fmla="*/ 194 w 194"/>
              <a:gd name="T123" fmla="*/ 1840 h 1840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4" h="1840">
                <a:moveTo>
                  <a:pt x="2" y="209"/>
                </a:moveTo>
                <a:lnTo>
                  <a:pt x="10" y="215"/>
                </a:lnTo>
                <a:lnTo>
                  <a:pt x="10" y="1825"/>
                </a:lnTo>
                <a:lnTo>
                  <a:pt x="0" y="1825"/>
                </a:lnTo>
                <a:lnTo>
                  <a:pt x="0" y="215"/>
                </a:lnTo>
                <a:lnTo>
                  <a:pt x="2" y="209"/>
                </a:lnTo>
                <a:close/>
                <a:moveTo>
                  <a:pt x="0" y="215"/>
                </a:moveTo>
                <a:lnTo>
                  <a:pt x="0" y="211"/>
                </a:lnTo>
                <a:lnTo>
                  <a:pt x="2" y="209"/>
                </a:lnTo>
                <a:lnTo>
                  <a:pt x="0" y="215"/>
                </a:lnTo>
                <a:close/>
                <a:moveTo>
                  <a:pt x="194" y="16"/>
                </a:moveTo>
                <a:lnTo>
                  <a:pt x="192" y="19"/>
                </a:lnTo>
                <a:lnTo>
                  <a:pt x="8" y="221"/>
                </a:lnTo>
                <a:lnTo>
                  <a:pt x="2" y="209"/>
                </a:lnTo>
                <a:lnTo>
                  <a:pt x="184" y="10"/>
                </a:lnTo>
                <a:lnTo>
                  <a:pt x="194" y="16"/>
                </a:lnTo>
                <a:close/>
                <a:moveTo>
                  <a:pt x="184" y="10"/>
                </a:moveTo>
                <a:lnTo>
                  <a:pt x="194" y="0"/>
                </a:lnTo>
                <a:lnTo>
                  <a:pt x="194" y="16"/>
                </a:lnTo>
                <a:lnTo>
                  <a:pt x="184" y="10"/>
                </a:lnTo>
                <a:close/>
                <a:moveTo>
                  <a:pt x="192" y="1645"/>
                </a:moveTo>
                <a:lnTo>
                  <a:pt x="182" y="1639"/>
                </a:lnTo>
                <a:lnTo>
                  <a:pt x="182" y="16"/>
                </a:lnTo>
                <a:lnTo>
                  <a:pt x="194" y="16"/>
                </a:lnTo>
                <a:lnTo>
                  <a:pt x="194" y="1639"/>
                </a:lnTo>
                <a:lnTo>
                  <a:pt x="192" y="1645"/>
                </a:lnTo>
                <a:close/>
                <a:moveTo>
                  <a:pt x="194" y="1639"/>
                </a:moveTo>
                <a:lnTo>
                  <a:pt x="194" y="1643"/>
                </a:lnTo>
                <a:lnTo>
                  <a:pt x="192" y="1645"/>
                </a:lnTo>
                <a:lnTo>
                  <a:pt x="194" y="1639"/>
                </a:lnTo>
                <a:close/>
                <a:moveTo>
                  <a:pt x="0" y="1825"/>
                </a:moveTo>
                <a:lnTo>
                  <a:pt x="2" y="1819"/>
                </a:lnTo>
                <a:lnTo>
                  <a:pt x="184" y="1633"/>
                </a:lnTo>
                <a:lnTo>
                  <a:pt x="192" y="1645"/>
                </a:lnTo>
                <a:lnTo>
                  <a:pt x="8" y="1831"/>
                </a:lnTo>
                <a:lnTo>
                  <a:pt x="0" y="1825"/>
                </a:lnTo>
                <a:close/>
                <a:moveTo>
                  <a:pt x="8" y="1831"/>
                </a:moveTo>
                <a:lnTo>
                  <a:pt x="0" y="1840"/>
                </a:lnTo>
                <a:lnTo>
                  <a:pt x="0" y="1825"/>
                </a:lnTo>
                <a:lnTo>
                  <a:pt x="8" y="1831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8" name="Rectangle 57"/>
          <p:cNvSpPr>
            <a:spLocks noChangeArrowheads="1"/>
          </p:cNvSpPr>
          <p:nvPr/>
        </p:nvSpPr>
        <p:spPr bwMode="auto">
          <a:xfrm>
            <a:off x="7923213" y="3389313"/>
            <a:ext cx="466725" cy="2555875"/>
          </a:xfrm>
          <a:prstGeom prst="rect">
            <a:avLst/>
          </a:prstGeom>
          <a:solidFill>
            <a:srgbClr val="4C7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19" name="Freeform 58"/>
          <p:cNvSpPr>
            <a:spLocks noEditPoints="1"/>
          </p:cNvSpPr>
          <p:nvPr/>
        </p:nvSpPr>
        <p:spPr bwMode="auto">
          <a:xfrm>
            <a:off x="7918450" y="3379788"/>
            <a:ext cx="477838" cy="2578100"/>
          </a:xfrm>
          <a:custGeom>
            <a:gdLst>
              <a:gd name="T0" fmla="*/ 2147483647 w 301"/>
              <a:gd name="T1" fmla="*/ 0 h 1624"/>
              <a:gd name="T2" fmla="*/ 2147483647 w 301"/>
              <a:gd name="T3" fmla="*/ 2147483647 h 1624"/>
              <a:gd name="T4" fmla="*/ 2147483647 w 301"/>
              <a:gd name="T5" fmla="*/ 2147483647 h 1624"/>
              <a:gd name="T6" fmla="*/ 0 w 301"/>
              <a:gd name="T7" fmla="*/ 2147483647 h 1624"/>
              <a:gd name="T8" fmla="*/ 0 w 301"/>
              <a:gd name="T9" fmla="*/ 2147483647 h 1624"/>
              <a:gd name="T10" fmla="*/ 2147483647 w 301"/>
              <a:gd name="T11" fmla="*/ 0 h 1624"/>
              <a:gd name="T12" fmla="*/ 0 w 301"/>
              <a:gd name="T13" fmla="*/ 2147483647 h 1624"/>
              <a:gd name="T14" fmla="*/ 0 w 301"/>
              <a:gd name="T15" fmla="*/ 0 h 1624"/>
              <a:gd name="T16" fmla="*/ 2147483647 w 301"/>
              <a:gd name="T17" fmla="*/ 0 h 1624"/>
              <a:gd name="T18" fmla="*/ 0 w 301"/>
              <a:gd name="T19" fmla="*/ 2147483647 h 1624"/>
              <a:gd name="T20" fmla="*/ 2147483647 w 301"/>
              <a:gd name="T21" fmla="*/ 2147483647 h 1624"/>
              <a:gd name="T22" fmla="*/ 2147483647 w 301"/>
              <a:gd name="T23" fmla="*/ 2147483647 h 1624"/>
              <a:gd name="T24" fmla="*/ 2147483647 w 301"/>
              <a:gd name="T25" fmla="*/ 2147483647 h 1624"/>
              <a:gd name="T26" fmla="*/ 2147483647 w 301"/>
              <a:gd name="T27" fmla="*/ 0 h 1624"/>
              <a:gd name="T28" fmla="*/ 2147483647 w 301"/>
              <a:gd name="T29" fmla="*/ 0 h 1624"/>
              <a:gd name="T30" fmla="*/ 2147483647 w 301"/>
              <a:gd name="T31" fmla="*/ 2147483647 h 1624"/>
              <a:gd name="T32" fmla="*/ 2147483647 w 301"/>
              <a:gd name="T33" fmla="*/ 0 h 1624"/>
              <a:gd name="T34" fmla="*/ 2147483647 w 301"/>
              <a:gd name="T35" fmla="*/ 0 h 1624"/>
              <a:gd name="T36" fmla="*/ 2147483647 w 301"/>
              <a:gd name="T37" fmla="*/ 2147483647 h 1624"/>
              <a:gd name="T38" fmla="*/ 2147483647 w 301"/>
              <a:gd name="T39" fmla="*/ 0 h 1624"/>
              <a:gd name="T40" fmla="*/ 2147483647 w 301"/>
              <a:gd name="T41" fmla="*/ 2147483647 h 1624"/>
              <a:gd name="T42" fmla="*/ 2147483647 w 301"/>
              <a:gd name="T43" fmla="*/ 2147483647 h 1624"/>
              <a:gd name="T44" fmla="*/ 2147483647 w 301"/>
              <a:gd name="T45" fmla="*/ 2147483647 h 1624"/>
              <a:gd name="T46" fmla="*/ 2147483647 w 301"/>
              <a:gd name="T47" fmla="*/ 2147483647 h 1624"/>
              <a:gd name="T48" fmla="*/ 2147483647 w 301"/>
              <a:gd name="T49" fmla="*/ 2147483647 h 1624"/>
              <a:gd name="T50" fmla="*/ 2147483647 w 301"/>
              <a:gd name="T51" fmla="*/ 2147483647 h 1624"/>
              <a:gd name="T52" fmla="*/ 2147483647 w 301"/>
              <a:gd name="T53" fmla="*/ 2147483647 h 1624"/>
              <a:gd name="T54" fmla="*/ 2147483647 w 301"/>
              <a:gd name="T55" fmla="*/ 2147483647 h 1624"/>
              <a:gd name="T56" fmla="*/ 2147483647 w 301"/>
              <a:gd name="T57" fmla="*/ 2147483647 h 1624"/>
              <a:gd name="T58" fmla="*/ 2147483647 w 301"/>
              <a:gd name="T59" fmla="*/ 2147483647 h 1624"/>
              <a:gd name="T60" fmla="*/ 0 w 301"/>
              <a:gd name="T61" fmla="*/ 2147483647 h 1624"/>
              <a:gd name="T62" fmla="*/ 2147483647 w 301"/>
              <a:gd name="T63" fmla="*/ 2147483647 h 1624"/>
              <a:gd name="T64" fmla="*/ 2147483647 w 301"/>
              <a:gd name="T65" fmla="*/ 2147483647 h 1624"/>
              <a:gd name="T66" fmla="*/ 2147483647 w 301"/>
              <a:gd name="T67" fmla="*/ 2147483647 h 1624"/>
              <a:gd name="T68" fmla="*/ 2147483647 w 301"/>
              <a:gd name="T69" fmla="*/ 2147483647 h 1624"/>
              <a:gd name="T70" fmla="*/ 0 w 301"/>
              <a:gd name="T71" fmla="*/ 2147483647 h 1624"/>
              <a:gd name="T72" fmla="*/ 2147483647 w 301"/>
              <a:gd name="T73" fmla="*/ 2147483647 h 1624"/>
              <a:gd name="T74" fmla="*/ 0 w 301"/>
              <a:gd name="T75" fmla="*/ 2147483647 h 1624"/>
              <a:gd name="T76" fmla="*/ 0 w 301"/>
              <a:gd name="T77" fmla="*/ 2147483647 h 1624"/>
              <a:gd name="T78" fmla="*/ 2147483647 w 301"/>
              <a:gd name="T79" fmla="*/ 2147483647 h 16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1624"/>
              <a:gd name="T122" fmla="*/ 301 w 301"/>
              <a:gd name="T123" fmla="*/ 1624 h 1624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1624">
                <a:moveTo>
                  <a:pt x="3" y="0"/>
                </a:moveTo>
                <a:lnTo>
                  <a:pt x="9" y="6"/>
                </a:lnTo>
                <a:lnTo>
                  <a:pt x="9" y="1616"/>
                </a:lnTo>
                <a:lnTo>
                  <a:pt x="0" y="1616"/>
                </a:lnTo>
                <a:lnTo>
                  <a:pt x="0" y="6"/>
                </a:lnTo>
                <a:lnTo>
                  <a:pt x="3" y="0"/>
                </a:lnTo>
                <a:close/>
                <a:moveTo>
                  <a:pt x="0" y="6"/>
                </a:moveTo>
                <a:lnTo>
                  <a:pt x="0" y="0"/>
                </a:lnTo>
                <a:lnTo>
                  <a:pt x="3" y="0"/>
                </a:lnTo>
                <a:lnTo>
                  <a:pt x="0" y="6"/>
                </a:lnTo>
                <a:close/>
                <a:moveTo>
                  <a:pt x="301" y="6"/>
                </a:moveTo>
                <a:lnTo>
                  <a:pt x="297" y="14"/>
                </a:lnTo>
                <a:lnTo>
                  <a:pt x="3" y="14"/>
                </a:lnTo>
                <a:lnTo>
                  <a:pt x="3" y="0"/>
                </a:lnTo>
                <a:lnTo>
                  <a:pt x="297" y="0"/>
                </a:lnTo>
                <a:lnTo>
                  <a:pt x="301" y="6"/>
                </a:lnTo>
                <a:close/>
                <a:moveTo>
                  <a:pt x="297" y="0"/>
                </a:moveTo>
                <a:lnTo>
                  <a:pt x="301" y="0"/>
                </a:lnTo>
                <a:lnTo>
                  <a:pt x="301" y="6"/>
                </a:lnTo>
                <a:lnTo>
                  <a:pt x="297" y="0"/>
                </a:lnTo>
                <a:close/>
                <a:moveTo>
                  <a:pt x="297" y="1624"/>
                </a:moveTo>
                <a:lnTo>
                  <a:pt x="291" y="1616"/>
                </a:lnTo>
                <a:lnTo>
                  <a:pt x="291" y="6"/>
                </a:lnTo>
                <a:lnTo>
                  <a:pt x="301" y="6"/>
                </a:lnTo>
                <a:lnTo>
                  <a:pt x="301" y="1616"/>
                </a:lnTo>
                <a:lnTo>
                  <a:pt x="297" y="1624"/>
                </a:lnTo>
                <a:close/>
                <a:moveTo>
                  <a:pt x="301" y="1616"/>
                </a:moveTo>
                <a:lnTo>
                  <a:pt x="301" y="1624"/>
                </a:lnTo>
                <a:lnTo>
                  <a:pt x="297" y="1624"/>
                </a:lnTo>
                <a:lnTo>
                  <a:pt x="301" y="1616"/>
                </a:lnTo>
                <a:close/>
                <a:moveTo>
                  <a:pt x="0" y="1616"/>
                </a:moveTo>
                <a:lnTo>
                  <a:pt x="3" y="1610"/>
                </a:lnTo>
                <a:lnTo>
                  <a:pt x="297" y="1610"/>
                </a:lnTo>
                <a:lnTo>
                  <a:pt x="297" y="1624"/>
                </a:lnTo>
                <a:lnTo>
                  <a:pt x="3" y="1624"/>
                </a:lnTo>
                <a:lnTo>
                  <a:pt x="0" y="1616"/>
                </a:lnTo>
                <a:close/>
                <a:moveTo>
                  <a:pt x="3" y="1624"/>
                </a:moveTo>
                <a:lnTo>
                  <a:pt x="0" y="1624"/>
                </a:lnTo>
                <a:lnTo>
                  <a:pt x="0" y="1616"/>
                </a:lnTo>
                <a:lnTo>
                  <a:pt x="3" y="1624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0" name="Freeform 59"/>
          <p:cNvSpPr/>
          <p:nvPr/>
        </p:nvSpPr>
        <p:spPr bwMode="auto">
          <a:xfrm>
            <a:off x="7923213" y="3073400"/>
            <a:ext cx="755650" cy="315913"/>
          </a:xfrm>
          <a:custGeom>
            <a:gdLst>
              <a:gd name="T0" fmla="*/ 2147483647 w 476"/>
              <a:gd name="T1" fmla="*/ 2147483647 h 199"/>
              <a:gd name="T2" fmla="*/ 2147483647 w 476"/>
              <a:gd name="T3" fmla="*/ 0 h 199"/>
              <a:gd name="T4" fmla="*/ 2147483647 w 476"/>
              <a:gd name="T5" fmla="*/ 0 h 199"/>
              <a:gd name="T6" fmla="*/ 0 w 476"/>
              <a:gd name="T7" fmla="*/ 2147483647 h 199"/>
              <a:gd name="T8" fmla="*/ 2147483647 w 476"/>
              <a:gd name="T9" fmla="*/ 2147483647 h 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199"/>
              <a:gd name="T17" fmla="*/ 476 w 476"/>
              <a:gd name="T18" fmla="*/ 199 h 19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199">
                <a:moveTo>
                  <a:pt x="294" y="199"/>
                </a:moveTo>
                <a:lnTo>
                  <a:pt x="476" y="0"/>
                </a:lnTo>
                <a:lnTo>
                  <a:pt x="185" y="0"/>
                </a:lnTo>
                <a:lnTo>
                  <a:pt x="0" y="199"/>
                </a:lnTo>
                <a:lnTo>
                  <a:pt x="294" y="199"/>
                </a:lnTo>
                <a:close/>
              </a:path>
            </a:pathLst>
          </a:custGeom>
          <a:solidFill>
            <a:srgbClr val="527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1" name="Freeform 60"/>
          <p:cNvSpPr>
            <a:spLocks noEditPoints="1"/>
          </p:cNvSpPr>
          <p:nvPr/>
        </p:nvSpPr>
        <p:spPr bwMode="auto">
          <a:xfrm>
            <a:off x="7902575" y="3060700"/>
            <a:ext cx="798513" cy="341313"/>
          </a:xfrm>
          <a:custGeom>
            <a:gdLst>
              <a:gd name="T0" fmla="*/ 2147483647 w 503"/>
              <a:gd name="T1" fmla="*/ 0 h 215"/>
              <a:gd name="T2" fmla="*/ 2147483647 w 503"/>
              <a:gd name="T3" fmla="*/ 2147483647 h 215"/>
              <a:gd name="T4" fmla="*/ 2147483647 w 503"/>
              <a:gd name="T5" fmla="*/ 2147483647 h 215"/>
              <a:gd name="T6" fmla="*/ 2147483647 w 503"/>
              <a:gd name="T7" fmla="*/ 2147483647 h 215"/>
              <a:gd name="T8" fmla="*/ 2147483647 w 503"/>
              <a:gd name="T9" fmla="*/ 2147483647 h 215"/>
              <a:gd name="T10" fmla="*/ 2147483647 w 503"/>
              <a:gd name="T11" fmla="*/ 0 h 215"/>
              <a:gd name="T12" fmla="*/ 2147483647 w 503"/>
              <a:gd name="T13" fmla="*/ 0 h 215"/>
              <a:gd name="T14" fmla="*/ 2147483647 w 503"/>
              <a:gd name="T15" fmla="*/ 0 h 215"/>
              <a:gd name="T16" fmla="*/ 2147483647 w 503"/>
              <a:gd name="T17" fmla="*/ 2147483647 h 215"/>
              <a:gd name="T18" fmla="*/ 2147483647 w 503"/>
              <a:gd name="T19" fmla="*/ 0 h 215"/>
              <a:gd name="T20" fmla="*/ 2147483647 w 503"/>
              <a:gd name="T21" fmla="*/ 2147483647 h 215"/>
              <a:gd name="T22" fmla="*/ 2147483647 w 503"/>
              <a:gd name="T23" fmla="*/ 0 h 215"/>
              <a:gd name="T24" fmla="*/ 2147483647 w 503"/>
              <a:gd name="T25" fmla="*/ 0 h 215"/>
              <a:gd name="T26" fmla="*/ 2147483647 w 503"/>
              <a:gd name="T27" fmla="*/ 2147483647 h 215"/>
              <a:gd name="T28" fmla="*/ 2147483647 w 503"/>
              <a:gd name="T29" fmla="*/ 2147483647 h 215"/>
              <a:gd name="T30" fmla="*/ 2147483647 w 503"/>
              <a:gd name="T31" fmla="*/ 2147483647 h 215"/>
              <a:gd name="T32" fmla="*/ 2147483647 w 503"/>
              <a:gd name="T33" fmla="*/ 2147483647 h 215"/>
              <a:gd name="T34" fmla="*/ 2147483647 w 503"/>
              <a:gd name="T35" fmla="*/ 0 h 215"/>
              <a:gd name="T36" fmla="*/ 2147483647 w 503"/>
              <a:gd name="T37" fmla="*/ 0 h 215"/>
              <a:gd name="T38" fmla="*/ 2147483647 w 503"/>
              <a:gd name="T39" fmla="*/ 2147483647 h 215"/>
              <a:gd name="T40" fmla="*/ 2147483647 w 503"/>
              <a:gd name="T41" fmla="*/ 2147483647 h 215"/>
              <a:gd name="T42" fmla="*/ 2147483647 w 503"/>
              <a:gd name="T43" fmla="*/ 2147483647 h 215"/>
              <a:gd name="T44" fmla="*/ 2147483647 w 503"/>
              <a:gd name="T45" fmla="*/ 2147483647 h 215"/>
              <a:gd name="T46" fmla="*/ 2147483647 w 503"/>
              <a:gd name="T47" fmla="*/ 2147483647 h 215"/>
              <a:gd name="T48" fmla="*/ 2147483647 w 503"/>
              <a:gd name="T49" fmla="*/ 2147483647 h 215"/>
              <a:gd name="T50" fmla="*/ 2147483647 w 503"/>
              <a:gd name="T51" fmla="*/ 2147483647 h 215"/>
              <a:gd name="T52" fmla="*/ 2147483647 w 503"/>
              <a:gd name="T53" fmla="*/ 2147483647 h 215"/>
              <a:gd name="T54" fmla="*/ 0 w 503"/>
              <a:gd name="T55" fmla="*/ 2147483647 h 215"/>
              <a:gd name="T56" fmla="*/ 2147483647 w 503"/>
              <a:gd name="T57" fmla="*/ 2147483647 h 215"/>
              <a:gd name="T58" fmla="*/ 2147483647 w 503"/>
              <a:gd name="T59" fmla="*/ 2147483647 h 215"/>
              <a:gd name="T60" fmla="*/ 2147483647 w 503"/>
              <a:gd name="T61" fmla="*/ 2147483647 h 215"/>
              <a:gd name="T62" fmla="*/ 2147483647 w 503"/>
              <a:gd name="T63" fmla="*/ 2147483647 h 215"/>
              <a:gd name="T64" fmla="*/ 2147483647 w 503"/>
              <a:gd name="T65" fmla="*/ 2147483647 h 215"/>
              <a:gd name="T66" fmla="*/ 2147483647 w 503"/>
              <a:gd name="T67" fmla="*/ 2147483647 h 215"/>
              <a:gd name="T68" fmla="*/ 2147483647 w 503"/>
              <a:gd name="T69" fmla="*/ 2147483647 h 215"/>
              <a:gd name="T70" fmla="*/ 2147483647 w 503"/>
              <a:gd name="T71" fmla="*/ 2147483647 h 215"/>
              <a:gd name="T72" fmla="*/ 2147483647 w 503"/>
              <a:gd name="T73" fmla="*/ 2147483647 h 215"/>
              <a:gd name="T74" fmla="*/ 2147483647 w 503"/>
              <a:gd name="T75" fmla="*/ 2147483647 h 215"/>
              <a:gd name="T76" fmla="*/ 2147483647 w 503"/>
              <a:gd name="T77" fmla="*/ 2147483647 h 215"/>
              <a:gd name="T78" fmla="*/ 2147483647 w 503"/>
              <a:gd name="T79" fmla="*/ 2147483647 h 2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3"/>
              <a:gd name="T121" fmla="*/ 0 h 215"/>
              <a:gd name="T122" fmla="*/ 503 w 503"/>
              <a:gd name="T123" fmla="*/ 215 h 215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2" h="215">
                <a:moveTo>
                  <a:pt x="489" y="0"/>
                </a:moveTo>
                <a:lnTo>
                  <a:pt x="493" y="11"/>
                </a:lnTo>
                <a:lnTo>
                  <a:pt x="309" y="213"/>
                </a:lnTo>
                <a:lnTo>
                  <a:pt x="303" y="201"/>
                </a:lnTo>
                <a:lnTo>
                  <a:pt x="485" y="2"/>
                </a:lnTo>
                <a:lnTo>
                  <a:pt x="489" y="0"/>
                </a:lnTo>
                <a:close/>
                <a:moveTo>
                  <a:pt x="489" y="0"/>
                </a:moveTo>
                <a:lnTo>
                  <a:pt x="503" y="0"/>
                </a:lnTo>
                <a:lnTo>
                  <a:pt x="493" y="11"/>
                </a:lnTo>
                <a:lnTo>
                  <a:pt x="489" y="0"/>
                </a:lnTo>
                <a:close/>
                <a:moveTo>
                  <a:pt x="194" y="2"/>
                </a:moveTo>
                <a:lnTo>
                  <a:pt x="198" y="0"/>
                </a:lnTo>
                <a:lnTo>
                  <a:pt x="489" y="0"/>
                </a:lnTo>
                <a:lnTo>
                  <a:pt x="489" y="13"/>
                </a:lnTo>
                <a:lnTo>
                  <a:pt x="198" y="13"/>
                </a:lnTo>
                <a:lnTo>
                  <a:pt x="194" y="2"/>
                </a:lnTo>
                <a:close/>
                <a:moveTo>
                  <a:pt x="194" y="2"/>
                </a:moveTo>
                <a:lnTo>
                  <a:pt x="196" y="0"/>
                </a:lnTo>
                <a:lnTo>
                  <a:pt x="198" y="0"/>
                </a:lnTo>
                <a:lnTo>
                  <a:pt x="194" y="2"/>
                </a:lnTo>
                <a:close/>
                <a:moveTo>
                  <a:pt x="13" y="215"/>
                </a:moveTo>
                <a:lnTo>
                  <a:pt x="11" y="201"/>
                </a:lnTo>
                <a:lnTo>
                  <a:pt x="194" y="2"/>
                </a:lnTo>
                <a:lnTo>
                  <a:pt x="201" y="11"/>
                </a:lnTo>
                <a:lnTo>
                  <a:pt x="17" y="213"/>
                </a:lnTo>
                <a:lnTo>
                  <a:pt x="13" y="215"/>
                </a:lnTo>
                <a:close/>
                <a:moveTo>
                  <a:pt x="13" y="215"/>
                </a:moveTo>
                <a:lnTo>
                  <a:pt x="0" y="215"/>
                </a:lnTo>
                <a:lnTo>
                  <a:pt x="11" y="201"/>
                </a:lnTo>
                <a:lnTo>
                  <a:pt x="13" y="215"/>
                </a:lnTo>
                <a:close/>
                <a:moveTo>
                  <a:pt x="309" y="213"/>
                </a:moveTo>
                <a:lnTo>
                  <a:pt x="307" y="215"/>
                </a:lnTo>
                <a:lnTo>
                  <a:pt x="13" y="215"/>
                </a:lnTo>
                <a:lnTo>
                  <a:pt x="13" y="201"/>
                </a:lnTo>
                <a:lnTo>
                  <a:pt x="307" y="201"/>
                </a:lnTo>
                <a:lnTo>
                  <a:pt x="309" y="213"/>
                </a:lnTo>
                <a:close/>
                <a:moveTo>
                  <a:pt x="309" y="213"/>
                </a:moveTo>
                <a:lnTo>
                  <a:pt x="309" y="215"/>
                </a:lnTo>
                <a:lnTo>
                  <a:pt x="307" y="215"/>
                </a:lnTo>
                <a:lnTo>
                  <a:pt x="309" y="21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2" name="Rectangle 61"/>
          <p:cNvSpPr>
            <a:spLocks noChangeArrowheads="1"/>
          </p:cNvSpPr>
          <p:nvPr/>
        </p:nvSpPr>
        <p:spPr bwMode="auto">
          <a:xfrm>
            <a:off x="784225" y="1439863"/>
            <a:ext cx="15875" cy="45053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3" name="Rectangle 62"/>
          <p:cNvSpPr>
            <a:spLocks noChangeArrowheads="1"/>
          </p:cNvSpPr>
          <p:nvPr/>
        </p:nvSpPr>
        <p:spPr bwMode="auto">
          <a:xfrm>
            <a:off x="741363" y="5935663"/>
            <a:ext cx="52387" cy="222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4" name="Rectangle 63"/>
          <p:cNvSpPr>
            <a:spLocks noChangeArrowheads="1"/>
          </p:cNvSpPr>
          <p:nvPr/>
        </p:nvSpPr>
        <p:spPr bwMode="auto">
          <a:xfrm>
            <a:off x="741363" y="5186363"/>
            <a:ext cx="52387" cy="222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5" name="Rectangle 64"/>
          <p:cNvSpPr>
            <a:spLocks noChangeArrowheads="1"/>
          </p:cNvSpPr>
          <p:nvPr/>
        </p:nvSpPr>
        <p:spPr bwMode="auto">
          <a:xfrm>
            <a:off x="741363" y="4443413"/>
            <a:ext cx="52387" cy="20637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6" name="Rectangle 65"/>
          <p:cNvSpPr>
            <a:spLocks noChangeArrowheads="1"/>
          </p:cNvSpPr>
          <p:nvPr/>
        </p:nvSpPr>
        <p:spPr bwMode="auto">
          <a:xfrm>
            <a:off x="741363" y="3694113"/>
            <a:ext cx="52387" cy="20637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7" name="Rectangle 66"/>
          <p:cNvSpPr>
            <a:spLocks noChangeArrowheads="1"/>
          </p:cNvSpPr>
          <p:nvPr/>
        </p:nvSpPr>
        <p:spPr bwMode="auto">
          <a:xfrm>
            <a:off x="741363" y="2922588"/>
            <a:ext cx="52387" cy="222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8" name="Rectangle 67"/>
          <p:cNvSpPr>
            <a:spLocks noChangeArrowheads="1"/>
          </p:cNvSpPr>
          <p:nvPr/>
        </p:nvSpPr>
        <p:spPr bwMode="auto">
          <a:xfrm>
            <a:off x="741363" y="2179638"/>
            <a:ext cx="52387" cy="222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29" name="Freeform 68"/>
          <p:cNvSpPr>
            <a:spLocks noEditPoints="1"/>
          </p:cNvSpPr>
          <p:nvPr/>
        </p:nvSpPr>
        <p:spPr bwMode="auto">
          <a:xfrm>
            <a:off x="611188" y="5832475"/>
            <a:ext cx="88900" cy="182563"/>
          </a:xfrm>
          <a:custGeom>
            <a:gdLst>
              <a:gd name="T0" fmla="*/ 0 w 56"/>
              <a:gd name="T1" fmla="*/ 2147483647 h 115"/>
              <a:gd name="T2" fmla="*/ 2147483647 w 56"/>
              <a:gd name="T3" fmla="*/ 2147483647 h 115"/>
              <a:gd name="T4" fmla="*/ 2147483647 w 56"/>
              <a:gd name="T5" fmla="*/ 2147483647 h 115"/>
              <a:gd name="T6" fmla="*/ 2147483647 w 56"/>
              <a:gd name="T7" fmla="*/ 2147483647 h 115"/>
              <a:gd name="T8" fmla="*/ 2147483647 w 56"/>
              <a:gd name="T9" fmla="*/ 2147483647 h 115"/>
              <a:gd name="T10" fmla="*/ 2147483647 w 56"/>
              <a:gd name="T11" fmla="*/ 2147483647 h 115"/>
              <a:gd name="T12" fmla="*/ 2147483647 w 56"/>
              <a:gd name="T13" fmla="*/ 0 h 115"/>
              <a:gd name="T14" fmla="*/ 2147483647 w 56"/>
              <a:gd name="T15" fmla="*/ 0 h 115"/>
              <a:gd name="T16" fmla="*/ 2147483647 w 56"/>
              <a:gd name="T17" fmla="*/ 2147483647 h 115"/>
              <a:gd name="T18" fmla="*/ 2147483647 w 56"/>
              <a:gd name="T19" fmla="*/ 2147483647 h 115"/>
              <a:gd name="T20" fmla="*/ 2147483647 w 56"/>
              <a:gd name="T21" fmla="*/ 2147483647 h 115"/>
              <a:gd name="T22" fmla="*/ 2147483647 w 56"/>
              <a:gd name="T23" fmla="*/ 2147483647 h 115"/>
              <a:gd name="T24" fmla="*/ 2147483647 w 56"/>
              <a:gd name="T25" fmla="*/ 2147483647 h 115"/>
              <a:gd name="T26" fmla="*/ 2147483647 w 56"/>
              <a:gd name="T27" fmla="*/ 2147483647 h 115"/>
              <a:gd name="T28" fmla="*/ 2147483647 w 56"/>
              <a:gd name="T29" fmla="*/ 2147483647 h 115"/>
              <a:gd name="T30" fmla="*/ 2147483647 w 56"/>
              <a:gd name="T31" fmla="*/ 2147483647 h 115"/>
              <a:gd name="T32" fmla="*/ 2147483647 w 56"/>
              <a:gd name="T33" fmla="*/ 2147483647 h 115"/>
              <a:gd name="T34" fmla="*/ 2147483647 w 56"/>
              <a:gd name="T35" fmla="*/ 2147483647 h 115"/>
              <a:gd name="T36" fmla="*/ 2147483647 w 56"/>
              <a:gd name="T37" fmla="*/ 2147483647 h 115"/>
              <a:gd name="T38" fmla="*/ 2147483647 w 56"/>
              <a:gd name="T39" fmla="*/ 2147483647 h 115"/>
              <a:gd name="T40" fmla="*/ 2147483647 w 56"/>
              <a:gd name="T41" fmla="*/ 2147483647 h 115"/>
              <a:gd name="T42" fmla="*/ 2147483647 w 56"/>
              <a:gd name="T43" fmla="*/ 2147483647 h 115"/>
              <a:gd name="T44" fmla="*/ 2147483647 w 56"/>
              <a:gd name="T45" fmla="*/ 2147483647 h 115"/>
              <a:gd name="T46" fmla="*/ 2147483647 w 56"/>
              <a:gd name="T47" fmla="*/ 2147483647 h 115"/>
              <a:gd name="T48" fmla="*/ 2147483647 w 56"/>
              <a:gd name="T49" fmla="*/ 2147483647 h 115"/>
              <a:gd name="T50" fmla="*/ 2147483647 w 56"/>
              <a:gd name="T51" fmla="*/ 2147483647 h 115"/>
              <a:gd name="T52" fmla="*/ 2147483647 w 56"/>
              <a:gd name="T53" fmla="*/ 2147483647 h 115"/>
              <a:gd name="T54" fmla="*/ 0 w 56"/>
              <a:gd name="T55" fmla="*/ 2147483647 h 115"/>
              <a:gd name="T56" fmla="*/ 0 w 56"/>
              <a:gd name="T57" fmla="*/ 2147483647 h 115"/>
              <a:gd name="T58" fmla="*/ 2147483647 w 56"/>
              <a:gd name="T59" fmla="*/ 2147483647 h 115"/>
              <a:gd name="T60" fmla="*/ 2147483647 w 56"/>
              <a:gd name="T61" fmla="*/ 2147483647 h 115"/>
              <a:gd name="T62" fmla="*/ 2147483647 w 56"/>
              <a:gd name="T63" fmla="*/ 2147483647 h 115"/>
              <a:gd name="T64" fmla="*/ 2147483647 w 56"/>
              <a:gd name="T65" fmla="*/ 2147483647 h 115"/>
              <a:gd name="T66" fmla="*/ 2147483647 w 56"/>
              <a:gd name="T67" fmla="*/ 2147483647 h 115"/>
              <a:gd name="T68" fmla="*/ 2147483647 w 56"/>
              <a:gd name="T69" fmla="*/ 2147483647 h 115"/>
              <a:gd name="T70" fmla="*/ 2147483647 w 56"/>
              <a:gd name="T71" fmla="*/ 2147483647 h 115"/>
              <a:gd name="T72" fmla="*/ 2147483647 w 56"/>
              <a:gd name="T73" fmla="*/ 2147483647 h 115"/>
              <a:gd name="T74" fmla="*/ 2147483647 w 56"/>
              <a:gd name="T75" fmla="*/ 2147483647 h 115"/>
              <a:gd name="T76" fmla="*/ 2147483647 w 56"/>
              <a:gd name="T77" fmla="*/ 2147483647 h 115"/>
              <a:gd name="T78" fmla="*/ 2147483647 w 56"/>
              <a:gd name="T79" fmla="*/ 2147483647 h 115"/>
              <a:gd name="T80" fmla="*/ 2147483647 w 56"/>
              <a:gd name="T81" fmla="*/ 2147483647 h 115"/>
              <a:gd name="T82" fmla="*/ 2147483647 w 56"/>
              <a:gd name="T83" fmla="*/ 2147483647 h 115"/>
              <a:gd name="T84" fmla="*/ 2147483647 w 56"/>
              <a:gd name="T85" fmla="*/ 2147483647 h 115"/>
              <a:gd name="T86" fmla="*/ 2147483647 w 56"/>
              <a:gd name="T87" fmla="*/ 2147483647 h 115"/>
              <a:gd name="T88" fmla="*/ 2147483647 w 56"/>
              <a:gd name="T89" fmla="*/ 2147483647 h 115"/>
              <a:gd name="T90" fmla="*/ 2147483647 w 56"/>
              <a:gd name="T91" fmla="*/ 2147483647 h 115"/>
              <a:gd name="T92" fmla="*/ 2147483647 w 56"/>
              <a:gd name="T93" fmla="*/ 2147483647 h 115"/>
              <a:gd name="T94" fmla="*/ 2147483647 w 56"/>
              <a:gd name="T95" fmla="*/ 2147483647 h 115"/>
              <a:gd name="T96" fmla="*/ 2147483647 w 56"/>
              <a:gd name="T97" fmla="*/ 2147483647 h 115"/>
              <a:gd name="T98" fmla="*/ 2147483647 w 56"/>
              <a:gd name="T99" fmla="*/ 2147483647 h 115"/>
              <a:gd name="T100" fmla="*/ 2147483647 w 56"/>
              <a:gd name="T101" fmla="*/ 2147483647 h 115"/>
              <a:gd name="T102" fmla="*/ 2147483647 w 56"/>
              <a:gd name="T103" fmla="*/ 2147483647 h 115"/>
              <a:gd name="T104" fmla="*/ 2147483647 w 56"/>
              <a:gd name="T105" fmla="*/ 2147483647 h 115"/>
              <a:gd name="T106" fmla="*/ 2147483647 w 56"/>
              <a:gd name="T107" fmla="*/ 2147483647 h 115"/>
              <a:gd name="T108" fmla="*/ 2147483647 w 56"/>
              <a:gd name="T109" fmla="*/ 2147483647 h 115"/>
              <a:gd name="T110" fmla="*/ 2147483647 w 56"/>
              <a:gd name="T111" fmla="*/ 2147483647 h 1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"/>
              <a:gd name="T169" fmla="*/ 0 h 115"/>
              <a:gd name="T170" fmla="*/ 56 w 56"/>
              <a:gd name="T171" fmla="*/ 115 h 115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" h="115">
                <a:moveTo>
                  <a:pt x="0" y="57"/>
                </a:moveTo>
                <a:lnTo>
                  <a:pt x="2" y="38"/>
                </a:lnTo>
                <a:lnTo>
                  <a:pt x="4" y="25"/>
                </a:lnTo>
                <a:lnTo>
                  <a:pt x="8" y="13"/>
                </a:lnTo>
                <a:lnTo>
                  <a:pt x="13" y="6"/>
                </a:lnTo>
                <a:lnTo>
                  <a:pt x="19" y="2"/>
                </a:lnTo>
                <a:lnTo>
                  <a:pt x="29" y="0"/>
                </a:lnTo>
                <a:lnTo>
                  <a:pt x="34" y="0"/>
                </a:lnTo>
                <a:lnTo>
                  <a:pt x="40" y="4"/>
                </a:lnTo>
                <a:lnTo>
                  <a:pt x="44" y="8"/>
                </a:lnTo>
                <a:lnTo>
                  <a:pt x="48" y="13"/>
                </a:lnTo>
                <a:lnTo>
                  <a:pt x="52" y="21"/>
                </a:lnTo>
                <a:lnTo>
                  <a:pt x="54" y="31"/>
                </a:lnTo>
                <a:lnTo>
                  <a:pt x="56" y="42"/>
                </a:lnTo>
                <a:lnTo>
                  <a:pt x="56" y="57"/>
                </a:lnTo>
                <a:lnTo>
                  <a:pt x="56" y="75"/>
                </a:lnTo>
                <a:lnTo>
                  <a:pt x="54" y="88"/>
                </a:lnTo>
                <a:lnTo>
                  <a:pt x="50" y="100"/>
                </a:lnTo>
                <a:lnTo>
                  <a:pt x="44" y="107"/>
                </a:lnTo>
                <a:lnTo>
                  <a:pt x="36" y="113"/>
                </a:lnTo>
                <a:lnTo>
                  <a:pt x="29" y="115"/>
                </a:lnTo>
                <a:lnTo>
                  <a:pt x="23" y="113"/>
                </a:lnTo>
                <a:lnTo>
                  <a:pt x="17" y="111"/>
                </a:lnTo>
                <a:lnTo>
                  <a:pt x="13" y="107"/>
                </a:lnTo>
                <a:lnTo>
                  <a:pt x="10" y="103"/>
                </a:lnTo>
                <a:lnTo>
                  <a:pt x="6" y="94"/>
                </a:lnTo>
                <a:lnTo>
                  <a:pt x="2" y="84"/>
                </a:lnTo>
                <a:lnTo>
                  <a:pt x="0" y="71"/>
                </a:lnTo>
                <a:lnTo>
                  <a:pt x="0" y="57"/>
                </a:lnTo>
                <a:close/>
                <a:moveTo>
                  <a:pt x="11" y="57"/>
                </a:moveTo>
                <a:lnTo>
                  <a:pt x="11" y="80"/>
                </a:lnTo>
                <a:lnTo>
                  <a:pt x="15" y="94"/>
                </a:lnTo>
                <a:lnTo>
                  <a:pt x="19" y="98"/>
                </a:lnTo>
                <a:lnTo>
                  <a:pt x="21" y="102"/>
                </a:lnTo>
                <a:lnTo>
                  <a:pt x="25" y="102"/>
                </a:lnTo>
                <a:lnTo>
                  <a:pt x="29" y="103"/>
                </a:lnTo>
                <a:lnTo>
                  <a:pt x="31" y="102"/>
                </a:lnTo>
                <a:lnTo>
                  <a:pt x="34" y="102"/>
                </a:lnTo>
                <a:lnTo>
                  <a:pt x="38" y="98"/>
                </a:lnTo>
                <a:lnTo>
                  <a:pt x="40" y="94"/>
                </a:lnTo>
                <a:lnTo>
                  <a:pt x="44" y="80"/>
                </a:lnTo>
                <a:lnTo>
                  <a:pt x="46" y="57"/>
                </a:lnTo>
                <a:lnTo>
                  <a:pt x="44" y="34"/>
                </a:lnTo>
                <a:lnTo>
                  <a:pt x="40" y="19"/>
                </a:lnTo>
                <a:lnTo>
                  <a:pt x="38" y="15"/>
                </a:lnTo>
                <a:lnTo>
                  <a:pt x="34" y="13"/>
                </a:lnTo>
                <a:lnTo>
                  <a:pt x="31" y="11"/>
                </a:lnTo>
                <a:lnTo>
                  <a:pt x="29" y="11"/>
                </a:lnTo>
                <a:lnTo>
                  <a:pt x="25" y="11"/>
                </a:lnTo>
                <a:lnTo>
                  <a:pt x="21" y="13"/>
                </a:lnTo>
                <a:lnTo>
                  <a:pt x="19" y="15"/>
                </a:lnTo>
                <a:lnTo>
                  <a:pt x="17" y="19"/>
                </a:lnTo>
                <a:lnTo>
                  <a:pt x="13" y="25"/>
                </a:lnTo>
                <a:lnTo>
                  <a:pt x="11" y="34"/>
                </a:lnTo>
                <a:lnTo>
                  <a:pt x="11" y="44"/>
                </a:lnTo>
                <a:lnTo>
                  <a:pt x="1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0" name="Freeform 69"/>
          <p:cNvSpPr/>
          <p:nvPr/>
        </p:nvSpPr>
        <p:spPr bwMode="auto">
          <a:xfrm>
            <a:off x="611188" y="5086350"/>
            <a:ext cx="90487" cy="179388"/>
          </a:xfrm>
          <a:custGeom>
            <a:gdLst>
              <a:gd name="T0" fmla="*/ 0 w 57"/>
              <a:gd name="T1" fmla="*/ 2147483647 h 113"/>
              <a:gd name="T2" fmla="*/ 2147483647 w 57"/>
              <a:gd name="T3" fmla="*/ 2147483647 h 113"/>
              <a:gd name="T4" fmla="*/ 2147483647 w 57"/>
              <a:gd name="T5" fmla="*/ 2147483647 h 113"/>
              <a:gd name="T6" fmla="*/ 2147483647 w 57"/>
              <a:gd name="T7" fmla="*/ 2147483647 h 113"/>
              <a:gd name="T8" fmla="*/ 2147483647 w 57"/>
              <a:gd name="T9" fmla="*/ 2147483647 h 113"/>
              <a:gd name="T10" fmla="*/ 2147483647 w 57"/>
              <a:gd name="T11" fmla="*/ 2147483647 h 113"/>
              <a:gd name="T12" fmla="*/ 2147483647 w 57"/>
              <a:gd name="T13" fmla="*/ 2147483647 h 113"/>
              <a:gd name="T14" fmla="*/ 2147483647 w 57"/>
              <a:gd name="T15" fmla="*/ 2147483647 h 113"/>
              <a:gd name="T16" fmla="*/ 2147483647 w 57"/>
              <a:gd name="T17" fmla="*/ 2147483647 h 113"/>
              <a:gd name="T18" fmla="*/ 2147483647 w 57"/>
              <a:gd name="T19" fmla="*/ 2147483647 h 113"/>
              <a:gd name="T20" fmla="*/ 2147483647 w 57"/>
              <a:gd name="T21" fmla="*/ 2147483647 h 113"/>
              <a:gd name="T22" fmla="*/ 2147483647 w 57"/>
              <a:gd name="T23" fmla="*/ 2147483647 h 113"/>
              <a:gd name="T24" fmla="*/ 2147483647 w 57"/>
              <a:gd name="T25" fmla="*/ 2147483647 h 113"/>
              <a:gd name="T26" fmla="*/ 2147483647 w 57"/>
              <a:gd name="T27" fmla="*/ 2147483647 h 113"/>
              <a:gd name="T28" fmla="*/ 2147483647 w 57"/>
              <a:gd name="T29" fmla="*/ 2147483647 h 113"/>
              <a:gd name="T30" fmla="*/ 2147483647 w 57"/>
              <a:gd name="T31" fmla="*/ 2147483647 h 113"/>
              <a:gd name="T32" fmla="*/ 2147483647 w 57"/>
              <a:gd name="T33" fmla="*/ 2147483647 h 113"/>
              <a:gd name="T34" fmla="*/ 2147483647 w 57"/>
              <a:gd name="T35" fmla="*/ 2147483647 h 113"/>
              <a:gd name="T36" fmla="*/ 2147483647 w 57"/>
              <a:gd name="T37" fmla="*/ 2147483647 h 113"/>
              <a:gd name="T38" fmla="*/ 2147483647 w 57"/>
              <a:gd name="T39" fmla="*/ 0 h 113"/>
              <a:gd name="T40" fmla="*/ 2147483647 w 57"/>
              <a:gd name="T41" fmla="*/ 0 h 113"/>
              <a:gd name="T42" fmla="*/ 2147483647 w 57"/>
              <a:gd name="T43" fmla="*/ 2147483647 h 113"/>
              <a:gd name="T44" fmla="*/ 2147483647 w 57"/>
              <a:gd name="T45" fmla="*/ 2147483647 h 113"/>
              <a:gd name="T46" fmla="*/ 2147483647 w 57"/>
              <a:gd name="T47" fmla="*/ 2147483647 h 113"/>
              <a:gd name="T48" fmla="*/ 2147483647 w 57"/>
              <a:gd name="T49" fmla="*/ 2147483647 h 113"/>
              <a:gd name="T50" fmla="*/ 2147483647 w 57"/>
              <a:gd name="T51" fmla="*/ 2147483647 h 113"/>
              <a:gd name="T52" fmla="*/ 2147483647 w 57"/>
              <a:gd name="T53" fmla="*/ 2147483647 h 113"/>
              <a:gd name="T54" fmla="*/ 2147483647 w 57"/>
              <a:gd name="T55" fmla="*/ 2147483647 h 113"/>
              <a:gd name="T56" fmla="*/ 2147483647 w 57"/>
              <a:gd name="T57" fmla="*/ 2147483647 h 113"/>
              <a:gd name="T58" fmla="*/ 2147483647 w 57"/>
              <a:gd name="T59" fmla="*/ 2147483647 h 113"/>
              <a:gd name="T60" fmla="*/ 2147483647 w 57"/>
              <a:gd name="T61" fmla="*/ 2147483647 h 113"/>
              <a:gd name="T62" fmla="*/ 2147483647 w 57"/>
              <a:gd name="T63" fmla="*/ 2147483647 h 113"/>
              <a:gd name="T64" fmla="*/ 2147483647 w 57"/>
              <a:gd name="T65" fmla="*/ 2147483647 h 113"/>
              <a:gd name="T66" fmla="*/ 2147483647 w 57"/>
              <a:gd name="T67" fmla="*/ 2147483647 h 113"/>
              <a:gd name="T68" fmla="*/ 2147483647 w 57"/>
              <a:gd name="T69" fmla="*/ 2147483647 h 113"/>
              <a:gd name="T70" fmla="*/ 2147483647 w 57"/>
              <a:gd name="T71" fmla="*/ 2147483647 h 113"/>
              <a:gd name="T72" fmla="*/ 2147483647 w 57"/>
              <a:gd name="T73" fmla="*/ 2147483647 h 113"/>
              <a:gd name="T74" fmla="*/ 2147483647 w 57"/>
              <a:gd name="T75" fmla="*/ 2147483647 h 113"/>
              <a:gd name="T76" fmla="*/ 2147483647 w 57"/>
              <a:gd name="T77" fmla="*/ 2147483647 h 113"/>
              <a:gd name="T78" fmla="*/ 2147483647 w 57"/>
              <a:gd name="T79" fmla="*/ 2147483647 h 113"/>
              <a:gd name="T80" fmla="*/ 2147483647 w 57"/>
              <a:gd name="T81" fmla="*/ 2147483647 h 113"/>
              <a:gd name="T82" fmla="*/ 2147483647 w 57"/>
              <a:gd name="T83" fmla="*/ 2147483647 h 113"/>
              <a:gd name="T84" fmla="*/ 2147483647 w 57"/>
              <a:gd name="T85" fmla="*/ 2147483647 h 113"/>
              <a:gd name="T86" fmla="*/ 2147483647 w 57"/>
              <a:gd name="T87" fmla="*/ 2147483647 h 113"/>
              <a:gd name="T88" fmla="*/ 2147483647 w 57"/>
              <a:gd name="T89" fmla="*/ 2147483647 h 113"/>
              <a:gd name="T90" fmla="*/ 2147483647 w 57"/>
              <a:gd name="T91" fmla="*/ 2147483647 h 113"/>
              <a:gd name="T92" fmla="*/ 2147483647 w 57"/>
              <a:gd name="T93" fmla="*/ 2147483647 h 113"/>
              <a:gd name="T94" fmla="*/ 0 w 57"/>
              <a:gd name="T95" fmla="*/ 2147483647 h 1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7"/>
              <a:gd name="T145" fmla="*/ 0 h 113"/>
              <a:gd name="T146" fmla="*/ 57 w 57"/>
              <a:gd name="T147" fmla="*/ 113 h 11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7" h="113">
                <a:moveTo>
                  <a:pt x="0" y="82"/>
                </a:moveTo>
                <a:lnTo>
                  <a:pt x="11" y="80"/>
                </a:lnTo>
                <a:lnTo>
                  <a:pt x="13" y="90"/>
                </a:lnTo>
                <a:lnTo>
                  <a:pt x="17" y="96"/>
                </a:lnTo>
                <a:lnTo>
                  <a:pt x="21" y="100"/>
                </a:lnTo>
                <a:lnTo>
                  <a:pt x="27" y="101"/>
                </a:lnTo>
                <a:lnTo>
                  <a:pt x="34" y="100"/>
                </a:lnTo>
                <a:lnTo>
                  <a:pt x="40" y="94"/>
                </a:lnTo>
                <a:lnTo>
                  <a:pt x="44" y="86"/>
                </a:lnTo>
                <a:lnTo>
                  <a:pt x="46" y="75"/>
                </a:lnTo>
                <a:lnTo>
                  <a:pt x="44" y="63"/>
                </a:lnTo>
                <a:lnTo>
                  <a:pt x="40" y="55"/>
                </a:lnTo>
                <a:lnTo>
                  <a:pt x="34" y="50"/>
                </a:lnTo>
                <a:lnTo>
                  <a:pt x="27" y="48"/>
                </a:lnTo>
                <a:lnTo>
                  <a:pt x="23" y="50"/>
                </a:lnTo>
                <a:lnTo>
                  <a:pt x="19" y="52"/>
                </a:lnTo>
                <a:lnTo>
                  <a:pt x="15" y="55"/>
                </a:lnTo>
                <a:lnTo>
                  <a:pt x="11" y="59"/>
                </a:lnTo>
                <a:lnTo>
                  <a:pt x="2" y="57"/>
                </a:lnTo>
                <a:lnTo>
                  <a:pt x="10" y="0"/>
                </a:lnTo>
                <a:lnTo>
                  <a:pt x="54" y="0"/>
                </a:lnTo>
                <a:lnTo>
                  <a:pt x="54" y="13"/>
                </a:lnTo>
                <a:lnTo>
                  <a:pt x="19" y="13"/>
                </a:lnTo>
                <a:lnTo>
                  <a:pt x="13" y="44"/>
                </a:lnTo>
                <a:lnTo>
                  <a:pt x="23" y="38"/>
                </a:lnTo>
                <a:lnTo>
                  <a:pt x="31" y="36"/>
                </a:lnTo>
                <a:lnTo>
                  <a:pt x="36" y="36"/>
                </a:lnTo>
                <a:lnTo>
                  <a:pt x="40" y="38"/>
                </a:lnTo>
                <a:lnTo>
                  <a:pt x="46" y="42"/>
                </a:lnTo>
                <a:lnTo>
                  <a:pt x="50" y="46"/>
                </a:lnTo>
                <a:lnTo>
                  <a:pt x="52" y="52"/>
                </a:lnTo>
                <a:lnTo>
                  <a:pt x="56" y="57"/>
                </a:lnTo>
                <a:lnTo>
                  <a:pt x="56" y="65"/>
                </a:lnTo>
                <a:lnTo>
                  <a:pt x="57" y="73"/>
                </a:lnTo>
                <a:lnTo>
                  <a:pt x="56" y="86"/>
                </a:lnTo>
                <a:lnTo>
                  <a:pt x="50" y="100"/>
                </a:lnTo>
                <a:lnTo>
                  <a:pt x="46" y="105"/>
                </a:lnTo>
                <a:lnTo>
                  <a:pt x="40" y="109"/>
                </a:lnTo>
                <a:lnTo>
                  <a:pt x="34" y="111"/>
                </a:lnTo>
                <a:lnTo>
                  <a:pt x="27" y="113"/>
                </a:lnTo>
                <a:lnTo>
                  <a:pt x="23" y="113"/>
                </a:lnTo>
                <a:lnTo>
                  <a:pt x="17" y="111"/>
                </a:lnTo>
                <a:lnTo>
                  <a:pt x="13" y="107"/>
                </a:lnTo>
                <a:lnTo>
                  <a:pt x="10" y="103"/>
                </a:lnTo>
                <a:lnTo>
                  <a:pt x="6" y="100"/>
                </a:lnTo>
                <a:lnTo>
                  <a:pt x="4" y="94"/>
                </a:lnTo>
                <a:lnTo>
                  <a:pt x="2" y="88"/>
                </a:lnTo>
                <a:lnTo>
                  <a:pt x="0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1" name="Freeform 70"/>
          <p:cNvSpPr>
            <a:spLocks noEditPoints="1"/>
          </p:cNvSpPr>
          <p:nvPr/>
        </p:nvSpPr>
        <p:spPr bwMode="auto">
          <a:xfrm>
            <a:off x="522288" y="4340225"/>
            <a:ext cx="179387" cy="179388"/>
          </a:xfrm>
          <a:custGeom>
            <a:gdLst>
              <a:gd name="T0" fmla="*/ 2147483647 w 113"/>
              <a:gd name="T1" fmla="*/ 2147483647 h 113"/>
              <a:gd name="T2" fmla="*/ 2147483647 w 113"/>
              <a:gd name="T3" fmla="*/ 2147483647 h 113"/>
              <a:gd name="T4" fmla="*/ 2147483647 w 113"/>
              <a:gd name="T5" fmla="*/ 2147483647 h 113"/>
              <a:gd name="T6" fmla="*/ 0 w 113"/>
              <a:gd name="T7" fmla="*/ 2147483647 h 113"/>
              <a:gd name="T8" fmla="*/ 2147483647 w 113"/>
              <a:gd name="T9" fmla="*/ 2147483647 h 113"/>
              <a:gd name="T10" fmla="*/ 2147483647 w 113"/>
              <a:gd name="T11" fmla="*/ 0 h 113"/>
              <a:gd name="T12" fmla="*/ 2147483647 w 113"/>
              <a:gd name="T13" fmla="*/ 2147483647 h 113"/>
              <a:gd name="T14" fmla="*/ 2147483647 w 113"/>
              <a:gd name="T15" fmla="*/ 2147483647 h 113"/>
              <a:gd name="T16" fmla="*/ 2147483647 w 113"/>
              <a:gd name="T17" fmla="*/ 2147483647 h 113"/>
              <a:gd name="T18" fmla="*/ 2147483647 w 113"/>
              <a:gd name="T19" fmla="*/ 0 h 113"/>
              <a:gd name="T20" fmla="*/ 2147483647 w 113"/>
              <a:gd name="T21" fmla="*/ 0 h 113"/>
              <a:gd name="T22" fmla="*/ 2147483647 w 113"/>
              <a:gd name="T23" fmla="*/ 2147483647 h 113"/>
              <a:gd name="T24" fmla="*/ 2147483647 w 113"/>
              <a:gd name="T25" fmla="*/ 2147483647 h 113"/>
              <a:gd name="T26" fmla="*/ 2147483647 w 113"/>
              <a:gd name="T27" fmla="*/ 2147483647 h 113"/>
              <a:gd name="T28" fmla="*/ 2147483647 w 113"/>
              <a:gd name="T29" fmla="*/ 2147483647 h 113"/>
              <a:gd name="T30" fmla="*/ 2147483647 w 113"/>
              <a:gd name="T31" fmla="*/ 2147483647 h 113"/>
              <a:gd name="T32" fmla="*/ 2147483647 w 113"/>
              <a:gd name="T33" fmla="*/ 2147483647 h 113"/>
              <a:gd name="T34" fmla="*/ 2147483647 w 113"/>
              <a:gd name="T35" fmla="*/ 2147483647 h 113"/>
              <a:gd name="T36" fmla="*/ 2147483647 w 113"/>
              <a:gd name="T37" fmla="*/ 2147483647 h 113"/>
              <a:gd name="T38" fmla="*/ 2147483647 w 113"/>
              <a:gd name="T39" fmla="*/ 2147483647 h 113"/>
              <a:gd name="T40" fmla="*/ 2147483647 w 113"/>
              <a:gd name="T41" fmla="*/ 2147483647 h 113"/>
              <a:gd name="T42" fmla="*/ 2147483647 w 113"/>
              <a:gd name="T43" fmla="*/ 2147483647 h 113"/>
              <a:gd name="T44" fmla="*/ 2147483647 w 113"/>
              <a:gd name="T45" fmla="*/ 2147483647 h 113"/>
              <a:gd name="T46" fmla="*/ 2147483647 w 113"/>
              <a:gd name="T47" fmla="*/ 2147483647 h 113"/>
              <a:gd name="T48" fmla="*/ 2147483647 w 113"/>
              <a:gd name="T49" fmla="*/ 2147483647 h 113"/>
              <a:gd name="T50" fmla="*/ 2147483647 w 113"/>
              <a:gd name="T51" fmla="*/ 2147483647 h 113"/>
              <a:gd name="T52" fmla="*/ 2147483647 w 113"/>
              <a:gd name="T53" fmla="*/ 2147483647 h 113"/>
              <a:gd name="T54" fmla="*/ 2147483647 w 113"/>
              <a:gd name="T55" fmla="*/ 2147483647 h 113"/>
              <a:gd name="T56" fmla="*/ 2147483647 w 113"/>
              <a:gd name="T57" fmla="*/ 2147483647 h 113"/>
              <a:gd name="T58" fmla="*/ 2147483647 w 113"/>
              <a:gd name="T59" fmla="*/ 2147483647 h 113"/>
              <a:gd name="T60" fmla="*/ 2147483647 w 113"/>
              <a:gd name="T61" fmla="*/ 2147483647 h 113"/>
              <a:gd name="T62" fmla="*/ 2147483647 w 113"/>
              <a:gd name="T63" fmla="*/ 2147483647 h 113"/>
              <a:gd name="T64" fmla="*/ 2147483647 w 113"/>
              <a:gd name="T65" fmla="*/ 2147483647 h 113"/>
              <a:gd name="T66" fmla="*/ 2147483647 w 113"/>
              <a:gd name="T67" fmla="*/ 2147483647 h 113"/>
              <a:gd name="T68" fmla="*/ 2147483647 w 113"/>
              <a:gd name="T69" fmla="*/ 2147483647 h 1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3"/>
              <a:gd name="T106" fmla="*/ 0 h 113"/>
              <a:gd name="T107" fmla="*/ 113 w 113"/>
              <a:gd name="T108" fmla="*/ 113 h 113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3" h="113">
                <a:moveTo>
                  <a:pt x="31" y="111"/>
                </a:moveTo>
                <a:lnTo>
                  <a:pt x="21" y="111"/>
                </a:lnTo>
                <a:lnTo>
                  <a:pt x="21" y="25"/>
                </a:lnTo>
                <a:lnTo>
                  <a:pt x="18" y="28"/>
                </a:lnTo>
                <a:lnTo>
                  <a:pt x="12" y="34"/>
                </a:lnTo>
                <a:lnTo>
                  <a:pt x="6" y="38"/>
                </a:lnTo>
                <a:lnTo>
                  <a:pt x="0" y="40"/>
                </a:lnTo>
                <a:lnTo>
                  <a:pt x="0" y="27"/>
                </a:lnTo>
                <a:lnTo>
                  <a:pt x="8" y="21"/>
                </a:lnTo>
                <a:lnTo>
                  <a:pt x="16" y="13"/>
                </a:lnTo>
                <a:lnTo>
                  <a:pt x="21" y="5"/>
                </a:lnTo>
                <a:lnTo>
                  <a:pt x="25" y="0"/>
                </a:lnTo>
                <a:lnTo>
                  <a:pt x="31" y="0"/>
                </a:lnTo>
                <a:lnTo>
                  <a:pt x="31" y="111"/>
                </a:lnTo>
                <a:close/>
                <a:moveTo>
                  <a:pt x="58" y="57"/>
                </a:moveTo>
                <a:lnTo>
                  <a:pt x="60" y="38"/>
                </a:lnTo>
                <a:lnTo>
                  <a:pt x="62" y="25"/>
                </a:lnTo>
                <a:lnTo>
                  <a:pt x="66" y="13"/>
                </a:lnTo>
                <a:lnTo>
                  <a:pt x="71" y="5"/>
                </a:lnTo>
                <a:lnTo>
                  <a:pt x="77" y="0"/>
                </a:lnTo>
                <a:lnTo>
                  <a:pt x="87" y="0"/>
                </a:lnTo>
                <a:lnTo>
                  <a:pt x="92" y="0"/>
                </a:lnTo>
                <a:lnTo>
                  <a:pt x="98" y="2"/>
                </a:lnTo>
                <a:lnTo>
                  <a:pt x="104" y="7"/>
                </a:lnTo>
                <a:lnTo>
                  <a:pt x="108" y="13"/>
                </a:lnTo>
                <a:lnTo>
                  <a:pt x="110" y="21"/>
                </a:lnTo>
                <a:lnTo>
                  <a:pt x="112" y="30"/>
                </a:lnTo>
                <a:lnTo>
                  <a:pt x="113" y="42"/>
                </a:lnTo>
                <a:lnTo>
                  <a:pt x="113" y="57"/>
                </a:lnTo>
                <a:lnTo>
                  <a:pt x="113" y="75"/>
                </a:lnTo>
                <a:lnTo>
                  <a:pt x="112" y="88"/>
                </a:lnTo>
                <a:lnTo>
                  <a:pt x="108" y="99"/>
                </a:lnTo>
                <a:lnTo>
                  <a:pt x="102" y="107"/>
                </a:lnTo>
                <a:lnTo>
                  <a:pt x="94" y="113"/>
                </a:lnTo>
                <a:lnTo>
                  <a:pt x="87" y="113"/>
                </a:lnTo>
                <a:lnTo>
                  <a:pt x="81" y="113"/>
                </a:lnTo>
                <a:lnTo>
                  <a:pt x="75" y="111"/>
                </a:lnTo>
                <a:lnTo>
                  <a:pt x="71" y="107"/>
                </a:lnTo>
                <a:lnTo>
                  <a:pt x="67" y="101"/>
                </a:lnTo>
                <a:lnTo>
                  <a:pt x="64" y="94"/>
                </a:lnTo>
                <a:lnTo>
                  <a:pt x="62" y="84"/>
                </a:lnTo>
                <a:lnTo>
                  <a:pt x="60" y="71"/>
                </a:lnTo>
                <a:lnTo>
                  <a:pt x="58" y="57"/>
                </a:lnTo>
                <a:close/>
                <a:moveTo>
                  <a:pt x="69" y="57"/>
                </a:moveTo>
                <a:lnTo>
                  <a:pt x="71" y="80"/>
                </a:lnTo>
                <a:lnTo>
                  <a:pt x="75" y="94"/>
                </a:lnTo>
                <a:lnTo>
                  <a:pt x="77" y="98"/>
                </a:lnTo>
                <a:lnTo>
                  <a:pt x="79" y="99"/>
                </a:lnTo>
                <a:lnTo>
                  <a:pt x="83" y="101"/>
                </a:lnTo>
                <a:lnTo>
                  <a:pt x="87" y="103"/>
                </a:lnTo>
                <a:lnTo>
                  <a:pt x="90" y="101"/>
                </a:lnTo>
                <a:lnTo>
                  <a:pt x="92" y="99"/>
                </a:lnTo>
                <a:lnTo>
                  <a:pt x="96" y="98"/>
                </a:lnTo>
                <a:lnTo>
                  <a:pt x="98" y="94"/>
                </a:lnTo>
                <a:lnTo>
                  <a:pt x="102" y="80"/>
                </a:lnTo>
                <a:lnTo>
                  <a:pt x="104" y="57"/>
                </a:lnTo>
                <a:lnTo>
                  <a:pt x="102" y="32"/>
                </a:lnTo>
                <a:lnTo>
                  <a:pt x="98" y="19"/>
                </a:lnTo>
                <a:lnTo>
                  <a:pt x="96" y="15"/>
                </a:lnTo>
                <a:lnTo>
                  <a:pt x="92" y="13"/>
                </a:lnTo>
                <a:lnTo>
                  <a:pt x="90" y="11"/>
                </a:lnTo>
                <a:lnTo>
                  <a:pt x="87" y="11"/>
                </a:lnTo>
                <a:lnTo>
                  <a:pt x="83" y="11"/>
                </a:lnTo>
                <a:lnTo>
                  <a:pt x="79" y="13"/>
                </a:lnTo>
                <a:lnTo>
                  <a:pt x="77" y="15"/>
                </a:lnTo>
                <a:lnTo>
                  <a:pt x="75" y="19"/>
                </a:lnTo>
                <a:lnTo>
                  <a:pt x="73" y="25"/>
                </a:lnTo>
                <a:lnTo>
                  <a:pt x="71" y="32"/>
                </a:lnTo>
                <a:lnTo>
                  <a:pt x="69" y="44"/>
                </a:lnTo>
                <a:lnTo>
                  <a:pt x="69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2" name="Freeform 71"/>
          <p:cNvSpPr>
            <a:spLocks noEditPoints="1"/>
          </p:cNvSpPr>
          <p:nvPr/>
        </p:nvSpPr>
        <p:spPr bwMode="auto">
          <a:xfrm>
            <a:off x="522288" y="3590925"/>
            <a:ext cx="182562" cy="182563"/>
          </a:xfrm>
          <a:custGeom>
            <a:gdLst>
              <a:gd name="T0" fmla="*/ 2147483647 w 115"/>
              <a:gd name="T1" fmla="*/ 2147483647 h 115"/>
              <a:gd name="T2" fmla="*/ 2147483647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0 w 115"/>
              <a:gd name="T13" fmla="*/ 2147483647 h 115"/>
              <a:gd name="T14" fmla="*/ 0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2147483647 h 115"/>
              <a:gd name="T20" fmla="*/ 2147483647 w 115"/>
              <a:gd name="T21" fmla="*/ 2147483647 h 115"/>
              <a:gd name="T22" fmla="*/ 2147483647 w 115"/>
              <a:gd name="T23" fmla="*/ 0 h 115"/>
              <a:gd name="T24" fmla="*/ 2147483647 w 115"/>
              <a:gd name="T25" fmla="*/ 0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2147483647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2147483647 w 115"/>
              <a:gd name="T103" fmla="*/ 2147483647 h 115"/>
              <a:gd name="T104" fmla="*/ 2147483647 w 115"/>
              <a:gd name="T105" fmla="*/ 2147483647 h 115"/>
              <a:gd name="T106" fmla="*/ 2147483647 w 115"/>
              <a:gd name="T107" fmla="*/ 2147483647 h 115"/>
              <a:gd name="T108" fmla="*/ 2147483647 w 115"/>
              <a:gd name="T109" fmla="*/ 2147483647 h 115"/>
              <a:gd name="T110" fmla="*/ 2147483647 w 115"/>
              <a:gd name="T111" fmla="*/ 2147483647 h 115"/>
              <a:gd name="T112" fmla="*/ 2147483647 w 115"/>
              <a:gd name="T113" fmla="*/ 2147483647 h 115"/>
              <a:gd name="T114" fmla="*/ 2147483647 w 115"/>
              <a:gd name="T115" fmla="*/ 2147483647 h 115"/>
              <a:gd name="T116" fmla="*/ 2147483647 w 115"/>
              <a:gd name="T117" fmla="*/ 2147483647 h 115"/>
              <a:gd name="T118" fmla="*/ 2147483647 w 115"/>
              <a:gd name="T119" fmla="*/ 2147483647 h 115"/>
              <a:gd name="T120" fmla="*/ 2147483647 w 115"/>
              <a:gd name="T121" fmla="*/ 2147483647 h 115"/>
              <a:gd name="T122" fmla="*/ 2147483647 w 115"/>
              <a:gd name="T123" fmla="*/ 2147483647 h 1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"/>
              <a:gd name="T187" fmla="*/ 0 h 115"/>
              <a:gd name="T188" fmla="*/ 115 w 115"/>
              <a:gd name="T189" fmla="*/ 115 h 11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" h="115">
                <a:moveTo>
                  <a:pt x="31" y="113"/>
                </a:moveTo>
                <a:lnTo>
                  <a:pt x="21" y="113"/>
                </a:lnTo>
                <a:lnTo>
                  <a:pt x="21" y="25"/>
                </a:lnTo>
                <a:lnTo>
                  <a:pt x="18" y="28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  <a:lnTo>
                  <a:pt x="0" y="28"/>
                </a:lnTo>
                <a:lnTo>
                  <a:pt x="8" y="21"/>
                </a:lnTo>
                <a:lnTo>
                  <a:pt x="16" y="15"/>
                </a:lnTo>
                <a:lnTo>
                  <a:pt x="21" y="7"/>
                </a:lnTo>
                <a:lnTo>
                  <a:pt x="25" y="0"/>
                </a:lnTo>
                <a:lnTo>
                  <a:pt x="31" y="0"/>
                </a:lnTo>
                <a:lnTo>
                  <a:pt x="31" y="113"/>
                </a:lnTo>
                <a:close/>
                <a:moveTo>
                  <a:pt x="58" y="82"/>
                </a:moveTo>
                <a:lnTo>
                  <a:pt x="69" y="82"/>
                </a:lnTo>
                <a:lnTo>
                  <a:pt x="71" y="92"/>
                </a:lnTo>
                <a:lnTo>
                  <a:pt x="75" y="98"/>
                </a:lnTo>
                <a:lnTo>
                  <a:pt x="81" y="101"/>
                </a:lnTo>
                <a:lnTo>
                  <a:pt x="87" y="103"/>
                </a:lnTo>
                <a:lnTo>
                  <a:pt x="92" y="101"/>
                </a:lnTo>
                <a:lnTo>
                  <a:pt x="98" y="96"/>
                </a:lnTo>
                <a:lnTo>
                  <a:pt x="102" y="86"/>
                </a:lnTo>
                <a:lnTo>
                  <a:pt x="104" y="76"/>
                </a:lnTo>
                <a:lnTo>
                  <a:pt x="102" y="65"/>
                </a:lnTo>
                <a:lnTo>
                  <a:pt x="98" y="57"/>
                </a:lnTo>
                <a:lnTo>
                  <a:pt x="92" y="51"/>
                </a:lnTo>
                <a:lnTo>
                  <a:pt x="87" y="50"/>
                </a:lnTo>
                <a:lnTo>
                  <a:pt x="81" y="51"/>
                </a:lnTo>
                <a:lnTo>
                  <a:pt x="77" y="53"/>
                </a:lnTo>
                <a:lnTo>
                  <a:pt x="73" y="57"/>
                </a:lnTo>
                <a:lnTo>
                  <a:pt x="71" y="61"/>
                </a:lnTo>
                <a:lnTo>
                  <a:pt x="60" y="59"/>
                </a:lnTo>
                <a:lnTo>
                  <a:pt x="69" y="2"/>
                </a:lnTo>
                <a:lnTo>
                  <a:pt x="112" y="2"/>
                </a:lnTo>
                <a:lnTo>
                  <a:pt x="112" y="15"/>
                </a:lnTo>
                <a:lnTo>
                  <a:pt x="77" y="15"/>
                </a:lnTo>
                <a:lnTo>
                  <a:pt x="73" y="46"/>
                </a:lnTo>
                <a:lnTo>
                  <a:pt x="81" y="40"/>
                </a:lnTo>
                <a:lnTo>
                  <a:pt x="89" y="38"/>
                </a:lnTo>
                <a:lnTo>
                  <a:pt x="94" y="38"/>
                </a:lnTo>
                <a:lnTo>
                  <a:pt x="98" y="40"/>
                </a:lnTo>
                <a:lnTo>
                  <a:pt x="104" y="44"/>
                </a:lnTo>
                <a:lnTo>
                  <a:pt x="108" y="48"/>
                </a:lnTo>
                <a:lnTo>
                  <a:pt x="112" y="53"/>
                </a:lnTo>
                <a:lnTo>
                  <a:pt x="113" y="59"/>
                </a:lnTo>
                <a:lnTo>
                  <a:pt x="115" y="67"/>
                </a:lnTo>
                <a:lnTo>
                  <a:pt x="115" y="75"/>
                </a:lnTo>
                <a:lnTo>
                  <a:pt x="113" y="88"/>
                </a:lnTo>
                <a:lnTo>
                  <a:pt x="108" y="101"/>
                </a:lnTo>
                <a:lnTo>
                  <a:pt x="104" y="107"/>
                </a:lnTo>
                <a:lnTo>
                  <a:pt x="98" y="111"/>
                </a:lnTo>
                <a:lnTo>
                  <a:pt x="92" y="113"/>
                </a:lnTo>
                <a:lnTo>
                  <a:pt x="87" y="115"/>
                </a:lnTo>
                <a:lnTo>
                  <a:pt x="81" y="113"/>
                </a:lnTo>
                <a:lnTo>
                  <a:pt x="75" y="113"/>
                </a:lnTo>
                <a:lnTo>
                  <a:pt x="71" y="109"/>
                </a:lnTo>
                <a:lnTo>
                  <a:pt x="67" y="105"/>
                </a:lnTo>
                <a:lnTo>
                  <a:pt x="64" y="101"/>
                </a:lnTo>
                <a:lnTo>
                  <a:pt x="62" y="96"/>
                </a:lnTo>
                <a:lnTo>
                  <a:pt x="60" y="90"/>
                </a:lnTo>
                <a:lnTo>
                  <a:pt x="58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3" name="Freeform 72"/>
          <p:cNvSpPr>
            <a:spLocks noEditPoints="1"/>
          </p:cNvSpPr>
          <p:nvPr/>
        </p:nvSpPr>
        <p:spPr bwMode="auto">
          <a:xfrm>
            <a:off x="508000" y="2822575"/>
            <a:ext cx="193675" cy="182563"/>
          </a:xfrm>
          <a:custGeom>
            <a:gdLst>
              <a:gd name="T0" fmla="*/ 2147483647 w 122"/>
              <a:gd name="T1" fmla="*/ 2147483647 h 115"/>
              <a:gd name="T2" fmla="*/ 0 w 122"/>
              <a:gd name="T3" fmla="*/ 2147483647 h 115"/>
              <a:gd name="T4" fmla="*/ 2147483647 w 122"/>
              <a:gd name="T5" fmla="*/ 2147483647 h 115"/>
              <a:gd name="T6" fmla="*/ 2147483647 w 122"/>
              <a:gd name="T7" fmla="*/ 2147483647 h 115"/>
              <a:gd name="T8" fmla="*/ 2147483647 w 122"/>
              <a:gd name="T9" fmla="*/ 2147483647 h 115"/>
              <a:gd name="T10" fmla="*/ 2147483647 w 122"/>
              <a:gd name="T11" fmla="*/ 2147483647 h 115"/>
              <a:gd name="T12" fmla="*/ 2147483647 w 122"/>
              <a:gd name="T13" fmla="*/ 2147483647 h 115"/>
              <a:gd name="T14" fmla="*/ 2147483647 w 122"/>
              <a:gd name="T15" fmla="*/ 2147483647 h 115"/>
              <a:gd name="T16" fmla="*/ 2147483647 w 122"/>
              <a:gd name="T17" fmla="*/ 2147483647 h 115"/>
              <a:gd name="T18" fmla="*/ 2147483647 w 122"/>
              <a:gd name="T19" fmla="*/ 2147483647 h 115"/>
              <a:gd name="T20" fmla="*/ 2147483647 w 122"/>
              <a:gd name="T21" fmla="*/ 2147483647 h 115"/>
              <a:gd name="T22" fmla="*/ 2147483647 w 122"/>
              <a:gd name="T23" fmla="*/ 2147483647 h 115"/>
              <a:gd name="T24" fmla="*/ 2147483647 w 122"/>
              <a:gd name="T25" fmla="*/ 2147483647 h 115"/>
              <a:gd name="T26" fmla="*/ 2147483647 w 122"/>
              <a:gd name="T27" fmla="*/ 2147483647 h 115"/>
              <a:gd name="T28" fmla="*/ 2147483647 w 122"/>
              <a:gd name="T29" fmla="*/ 0 h 115"/>
              <a:gd name="T30" fmla="*/ 2147483647 w 122"/>
              <a:gd name="T31" fmla="*/ 2147483647 h 115"/>
              <a:gd name="T32" fmla="*/ 2147483647 w 122"/>
              <a:gd name="T33" fmla="*/ 2147483647 h 115"/>
              <a:gd name="T34" fmla="*/ 2147483647 w 122"/>
              <a:gd name="T35" fmla="*/ 2147483647 h 115"/>
              <a:gd name="T36" fmla="*/ 2147483647 w 122"/>
              <a:gd name="T37" fmla="*/ 2147483647 h 115"/>
              <a:gd name="T38" fmla="*/ 2147483647 w 122"/>
              <a:gd name="T39" fmla="*/ 2147483647 h 115"/>
              <a:gd name="T40" fmla="*/ 2147483647 w 122"/>
              <a:gd name="T41" fmla="*/ 2147483647 h 115"/>
              <a:gd name="T42" fmla="*/ 2147483647 w 122"/>
              <a:gd name="T43" fmla="*/ 2147483647 h 115"/>
              <a:gd name="T44" fmla="*/ 2147483647 w 122"/>
              <a:gd name="T45" fmla="*/ 2147483647 h 115"/>
              <a:gd name="T46" fmla="*/ 2147483647 w 122"/>
              <a:gd name="T47" fmla="*/ 2147483647 h 115"/>
              <a:gd name="T48" fmla="*/ 2147483647 w 122"/>
              <a:gd name="T49" fmla="*/ 2147483647 h 115"/>
              <a:gd name="T50" fmla="*/ 2147483647 w 122"/>
              <a:gd name="T51" fmla="*/ 2147483647 h 115"/>
              <a:gd name="T52" fmla="*/ 2147483647 w 122"/>
              <a:gd name="T53" fmla="*/ 2147483647 h 115"/>
              <a:gd name="T54" fmla="*/ 2147483647 w 122"/>
              <a:gd name="T55" fmla="*/ 0 h 115"/>
              <a:gd name="T56" fmla="*/ 2147483647 w 122"/>
              <a:gd name="T57" fmla="*/ 2147483647 h 115"/>
              <a:gd name="T58" fmla="*/ 2147483647 w 122"/>
              <a:gd name="T59" fmla="*/ 2147483647 h 115"/>
              <a:gd name="T60" fmla="*/ 2147483647 w 122"/>
              <a:gd name="T61" fmla="*/ 2147483647 h 115"/>
              <a:gd name="T62" fmla="*/ 2147483647 w 122"/>
              <a:gd name="T63" fmla="*/ 2147483647 h 115"/>
              <a:gd name="T64" fmla="*/ 2147483647 w 122"/>
              <a:gd name="T65" fmla="*/ 2147483647 h 115"/>
              <a:gd name="T66" fmla="*/ 2147483647 w 122"/>
              <a:gd name="T67" fmla="*/ 2147483647 h 115"/>
              <a:gd name="T68" fmla="*/ 2147483647 w 122"/>
              <a:gd name="T69" fmla="*/ 2147483647 h 115"/>
              <a:gd name="T70" fmla="*/ 2147483647 w 122"/>
              <a:gd name="T71" fmla="*/ 2147483647 h 115"/>
              <a:gd name="T72" fmla="*/ 2147483647 w 122"/>
              <a:gd name="T73" fmla="*/ 2147483647 h 115"/>
              <a:gd name="T74" fmla="*/ 2147483647 w 122"/>
              <a:gd name="T75" fmla="*/ 2147483647 h 115"/>
              <a:gd name="T76" fmla="*/ 2147483647 w 122"/>
              <a:gd name="T77" fmla="*/ 2147483647 h 115"/>
              <a:gd name="T78" fmla="*/ 2147483647 w 122"/>
              <a:gd name="T79" fmla="*/ 2147483647 h 115"/>
              <a:gd name="T80" fmla="*/ 2147483647 w 122"/>
              <a:gd name="T81" fmla="*/ 2147483647 h 115"/>
              <a:gd name="T82" fmla="*/ 2147483647 w 122"/>
              <a:gd name="T83" fmla="*/ 2147483647 h 115"/>
              <a:gd name="T84" fmla="*/ 2147483647 w 122"/>
              <a:gd name="T85" fmla="*/ 2147483647 h 115"/>
              <a:gd name="T86" fmla="*/ 2147483647 w 122"/>
              <a:gd name="T87" fmla="*/ 2147483647 h 115"/>
              <a:gd name="T88" fmla="*/ 2147483647 w 122"/>
              <a:gd name="T89" fmla="*/ 2147483647 h 115"/>
              <a:gd name="T90" fmla="*/ 2147483647 w 122"/>
              <a:gd name="T91" fmla="*/ 2147483647 h 115"/>
              <a:gd name="T92" fmla="*/ 2147483647 w 122"/>
              <a:gd name="T93" fmla="*/ 2147483647 h 115"/>
              <a:gd name="T94" fmla="*/ 2147483647 w 122"/>
              <a:gd name="T95" fmla="*/ 2147483647 h 115"/>
              <a:gd name="T96" fmla="*/ 2147483647 w 122"/>
              <a:gd name="T97" fmla="*/ 2147483647 h 115"/>
              <a:gd name="T98" fmla="*/ 2147483647 w 122"/>
              <a:gd name="T99" fmla="*/ 2147483647 h 115"/>
              <a:gd name="T100" fmla="*/ 2147483647 w 122"/>
              <a:gd name="T101" fmla="*/ 2147483647 h 115"/>
              <a:gd name="T102" fmla="*/ 2147483647 w 122"/>
              <a:gd name="T103" fmla="*/ 2147483647 h 1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15"/>
              <a:gd name="T158" fmla="*/ 122 w 122"/>
              <a:gd name="T159" fmla="*/ 115 h 11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15">
                <a:moveTo>
                  <a:pt x="57" y="100"/>
                </a:moveTo>
                <a:lnTo>
                  <a:pt x="57" y="113"/>
                </a:lnTo>
                <a:lnTo>
                  <a:pt x="0" y="113"/>
                </a:lnTo>
                <a:lnTo>
                  <a:pt x="0" y="110"/>
                </a:lnTo>
                <a:lnTo>
                  <a:pt x="2" y="104"/>
                </a:lnTo>
                <a:lnTo>
                  <a:pt x="4" y="96"/>
                </a:lnTo>
                <a:lnTo>
                  <a:pt x="7" y="88"/>
                </a:lnTo>
                <a:lnTo>
                  <a:pt x="13" y="81"/>
                </a:lnTo>
                <a:lnTo>
                  <a:pt x="23" y="71"/>
                </a:lnTo>
                <a:lnTo>
                  <a:pt x="34" y="58"/>
                </a:lnTo>
                <a:lnTo>
                  <a:pt x="40" y="48"/>
                </a:lnTo>
                <a:lnTo>
                  <a:pt x="44" y="40"/>
                </a:lnTo>
                <a:lnTo>
                  <a:pt x="46" y="31"/>
                </a:lnTo>
                <a:lnTo>
                  <a:pt x="44" y="23"/>
                </a:lnTo>
                <a:lnTo>
                  <a:pt x="42" y="17"/>
                </a:lnTo>
                <a:lnTo>
                  <a:pt x="36" y="14"/>
                </a:lnTo>
                <a:lnTo>
                  <a:pt x="28" y="12"/>
                </a:lnTo>
                <a:lnTo>
                  <a:pt x="23" y="14"/>
                </a:lnTo>
                <a:lnTo>
                  <a:pt x="17" y="17"/>
                </a:lnTo>
                <a:lnTo>
                  <a:pt x="13" y="25"/>
                </a:lnTo>
                <a:lnTo>
                  <a:pt x="13" y="35"/>
                </a:lnTo>
                <a:lnTo>
                  <a:pt x="2" y="33"/>
                </a:lnTo>
                <a:lnTo>
                  <a:pt x="4" y="25"/>
                </a:lnTo>
                <a:lnTo>
                  <a:pt x="5" y="19"/>
                </a:lnTo>
                <a:lnTo>
                  <a:pt x="7" y="14"/>
                </a:lnTo>
                <a:lnTo>
                  <a:pt x="11" y="10"/>
                </a:lnTo>
                <a:lnTo>
                  <a:pt x="15" y="6"/>
                </a:lnTo>
                <a:lnTo>
                  <a:pt x="19" y="2"/>
                </a:lnTo>
                <a:lnTo>
                  <a:pt x="25" y="2"/>
                </a:lnTo>
                <a:lnTo>
                  <a:pt x="30" y="0"/>
                </a:lnTo>
                <a:lnTo>
                  <a:pt x="36" y="2"/>
                </a:lnTo>
                <a:lnTo>
                  <a:pt x="40" y="2"/>
                </a:lnTo>
                <a:lnTo>
                  <a:pt x="46" y="6"/>
                </a:lnTo>
                <a:lnTo>
                  <a:pt x="50" y="10"/>
                </a:lnTo>
                <a:lnTo>
                  <a:pt x="51" y="14"/>
                </a:lnTo>
                <a:lnTo>
                  <a:pt x="55" y="19"/>
                </a:lnTo>
                <a:lnTo>
                  <a:pt x="55" y="25"/>
                </a:lnTo>
                <a:lnTo>
                  <a:pt x="55" y="33"/>
                </a:lnTo>
                <a:lnTo>
                  <a:pt x="55" y="39"/>
                </a:lnTo>
                <a:lnTo>
                  <a:pt x="53" y="44"/>
                </a:lnTo>
                <a:lnTo>
                  <a:pt x="51" y="52"/>
                </a:lnTo>
                <a:lnTo>
                  <a:pt x="48" y="60"/>
                </a:lnTo>
                <a:lnTo>
                  <a:pt x="40" y="67"/>
                </a:lnTo>
                <a:lnTo>
                  <a:pt x="30" y="79"/>
                </a:lnTo>
                <a:lnTo>
                  <a:pt x="23" y="87"/>
                </a:lnTo>
                <a:lnTo>
                  <a:pt x="19" y="92"/>
                </a:lnTo>
                <a:lnTo>
                  <a:pt x="17" y="96"/>
                </a:lnTo>
                <a:lnTo>
                  <a:pt x="15" y="100"/>
                </a:lnTo>
                <a:lnTo>
                  <a:pt x="57" y="100"/>
                </a:lnTo>
                <a:close/>
                <a:moveTo>
                  <a:pt x="67" y="58"/>
                </a:moveTo>
                <a:lnTo>
                  <a:pt x="69" y="40"/>
                </a:lnTo>
                <a:lnTo>
                  <a:pt x="71" y="25"/>
                </a:lnTo>
                <a:lnTo>
                  <a:pt x="75" y="16"/>
                </a:lnTo>
                <a:lnTo>
                  <a:pt x="80" y="8"/>
                </a:lnTo>
                <a:lnTo>
                  <a:pt x="86" y="2"/>
                </a:lnTo>
                <a:lnTo>
                  <a:pt x="96" y="0"/>
                </a:lnTo>
                <a:lnTo>
                  <a:pt x="101" y="2"/>
                </a:lnTo>
                <a:lnTo>
                  <a:pt x="107" y="4"/>
                </a:lnTo>
                <a:lnTo>
                  <a:pt x="113" y="8"/>
                </a:lnTo>
                <a:lnTo>
                  <a:pt x="117" y="16"/>
                </a:lnTo>
                <a:lnTo>
                  <a:pt x="119" y="23"/>
                </a:lnTo>
                <a:lnTo>
                  <a:pt x="121" y="31"/>
                </a:lnTo>
                <a:lnTo>
                  <a:pt x="122" y="42"/>
                </a:lnTo>
                <a:lnTo>
                  <a:pt x="122" y="58"/>
                </a:lnTo>
                <a:lnTo>
                  <a:pt x="122" y="77"/>
                </a:lnTo>
                <a:lnTo>
                  <a:pt x="121" y="90"/>
                </a:lnTo>
                <a:lnTo>
                  <a:pt x="117" y="100"/>
                </a:lnTo>
                <a:lnTo>
                  <a:pt x="111" y="110"/>
                </a:lnTo>
                <a:lnTo>
                  <a:pt x="103" y="113"/>
                </a:lnTo>
                <a:lnTo>
                  <a:pt x="96" y="115"/>
                </a:lnTo>
                <a:lnTo>
                  <a:pt x="90" y="115"/>
                </a:lnTo>
                <a:lnTo>
                  <a:pt x="84" y="113"/>
                </a:lnTo>
                <a:lnTo>
                  <a:pt x="80" y="110"/>
                </a:lnTo>
                <a:lnTo>
                  <a:pt x="76" y="104"/>
                </a:lnTo>
                <a:lnTo>
                  <a:pt x="73" y="96"/>
                </a:lnTo>
                <a:lnTo>
                  <a:pt x="71" y="85"/>
                </a:lnTo>
                <a:lnTo>
                  <a:pt x="69" y="73"/>
                </a:lnTo>
                <a:lnTo>
                  <a:pt x="67" y="58"/>
                </a:lnTo>
                <a:close/>
                <a:moveTo>
                  <a:pt x="78" y="58"/>
                </a:moveTo>
                <a:lnTo>
                  <a:pt x="80" y="81"/>
                </a:lnTo>
                <a:lnTo>
                  <a:pt x="84" y="94"/>
                </a:lnTo>
                <a:lnTo>
                  <a:pt x="86" y="100"/>
                </a:lnTo>
                <a:lnTo>
                  <a:pt x="88" y="102"/>
                </a:lnTo>
                <a:lnTo>
                  <a:pt x="92" y="104"/>
                </a:lnTo>
                <a:lnTo>
                  <a:pt x="96" y="104"/>
                </a:lnTo>
                <a:lnTo>
                  <a:pt x="99" y="104"/>
                </a:lnTo>
                <a:lnTo>
                  <a:pt x="101" y="102"/>
                </a:lnTo>
                <a:lnTo>
                  <a:pt x="105" y="100"/>
                </a:lnTo>
                <a:lnTo>
                  <a:pt x="107" y="94"/>
                </a:lnTo>
                <a:lnTo>
                  <a:pt x="111" y="81"/>
                </a:lnTo>
                <a:lnTo>
                  <a:pt x="113" y="58"/>
                </a:lnTo>
                <a:lnTo>
                  <a:pt x="111" y="35"/>
                </a:lnTo>
                <a:lnTo>
                  <a:pt x="107" y="21"/>
                </a:lnTo>
                <a:lnTo>
                  <a:pt x="105" y="17"/>
                </a:lnTo>
                <a:lnTo>
                  <a:pt x="101" y="14"/>
                </a:lnTo>
                <a:lnTo>
                  <a:pt x="99" y="14"/>
                </a:lnTo>
                <a:lnTo>
                  <a:pt x="96" y="12"/>
                </a:lnTo>
                <a:lnTo>
                  <a:pt x="92" y="12"/>
                </a:lnTo>
                <a:lnTo>
                  <a:pt x="88" y="14"/>
                </a:lnTo>
                <a:lnTo>
                  <a:pt x="86" y="17"/>
                </a:lnTo>
                <a:lnTo>
                  <a:pt x="84" y="19"/>
                </a:lnTo>
                <a:lnTo>
                  <a:pt x="82" y="27"/>
                </a:lnTo>
                <a:lnTo>
                  <a:pt x="80" y="35"/>
                </a:lnTo>
                <a:lnTo>
                  <a:pt x="78" y="46"/>
                </a:lnTo>
                <a:lnTo>
                  <a:pt x="78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4" name="Freeform 73"/>
          <p:cNvSpPr>
            <a:spLocks noEditPoints="1"/>
          </p:cNvSpPr>
          <p:nvPr/>
        </p:nvSpPr>
        <p:spPr bwMode="auto">
          <a:xfrm>
            <a:off x="508000" y="2076450"/>
            <a:ext cx="196850" cy="179388"/>
          </a:xfrm>
          <a:custGeom>
            <a:gdLst>
              <a:gd name="T0" fmla="*/ 2147483647 w 124"/>
              <a:gd name="T1" fmla="*/ 2147483647 h 113"/>
              <a:gd name="T2" fmla="*/ 0 w 124"/>
              <a:gd name="T3" fmla="*/ 2147483647 h 113"/>
              <a:gd name="T4" fmla="*/ 2147483647 w 124"/>
              <a:gd name="T5" fmla="*/ 2147483647 h 113"/>
              <a:gd name="T6" fmla="*/ 2147483647 w 124"/>
              <a:gd name="T7" fmla="*/ 2147483647 h 113"/>
              <a:gd name="T8" fmla="*/ 2147483647 w 124"/>
              <a:gd name="T9" fmla="*/ 2147483647 h 113"/>
              <a:gd name="T10" fmla="*/ 2147483647 w 124"/>
              <a:gd name="T11" fmla="*/ 2147483647 h 113"/>
              <a:gd name="T12" fmla="*/ 2147483647 w 124"/>
              <a:gd name="T13" fmla="*/ 2147483647 h 113"/>
              <a:gd name="T14" fmla="*/ 2147483647 w 124"/>
              <a:gd name="T15" fmla="*/ 2147483647 h 113"/>
              <a:gd name="T16" fmla="*/ 2147483647 w 124"/>
              <a:gd name="T17" fmla="*/ 2147483647 h 113"/>
              <a:gd name="T18" fmla="*/ 2147483647 w 124"/>
              <a:gd name="T19" fmla="*/ 2147483647 h 113"/>
              <a:gd name="T20" fmla="*/ 2147483647 w 124"/>
              <a:gd name="T21" fmla="*/ 2147483647 h 113"/>
              <a:gd name="T22" fmla="*/ 2147483647 w 124"/>
              <a:gd name="T23" fmla="*/ 2147483647 h 113"/>
              <a:gd name="T24" fmla="*/ 2147483647 w 124"/>
              <a:gd name="T25" fmla="*/ 2147483647 h 113"/>
              <a:gd name="T26" fmla="*/ 2147483647 w 124"/>
              <a:gd name="T27" fmla="*/ 2147483647 h 113"/>
              <a:gd name="T28" fmla="*/ 2147483647 w 124"/>
              <a:gd name="T29" fmla="*/ 0 h 113"/>
              <a:gd name="T30" fmla="*/ 2147483647 w 124"/>
              <a:gd name="T31" fmla="*/ 2147483647 h 113"/>
              <a:gd name="T32" fmla="*/ 2147483647 w 124"/>
              <a:gd name="T33" fmla="*/ 2147483647 h 113"/>
              <a:gd name="T34" fmla="*/ 2147483647 w 124"/>
              <a:gd name="T35" fmla="*/ 2147483647 h 113"/>
              <a:gd name="T36" fmla="*/ 2147483647 w 124"/>
              <a:gd name="T37" fmla="*/ 2147483647 h 113"/>
              <a:gd name="T38" fmla="*/ 2147483647 w 124"/>
              <a:gd name="T39" fmla="*/ 2147483647 h 113"/>
              <a:gd name="T40" fmla="*/ 2147483647 w 124"/>
              <a:gd name="T41" fmla="*/ 2147483647 h 113"/>
              <a:gd name="T42" fmla="*/ 2147483647 w 124"/>
              <a:gd name="T43" fmla="*/ 2147483647 h 113"/>
              <a:gd name="T44" fmla="*/ 2147483647 w 124"/>
              <a:gd name="T45" fmla="*/ 2147483647 h 113"/>
              <a:gd name="T46" fmla="*/ 2147483647 w 124"/>
              <a:gd name="T47" fmla="*/ 2147483647 h 113"/>
              <a:gd name="T48" fmla="*/ 2147483647 w 124"/>
              <a:gd name="T49" fmla="*/ 2147483647 h 113"/>
              <a:gd name="T50" fmla="*/ 2147483647 w 124"/>
              <a:gd name="T51" fmla="*/ 2147483647 h 113"/>
              <a:gd name="T52" fmla="*/ 2147483647 w 124"/>
              <a:gd name="T53" fmla="*/ 2147483647 h 113"/>
              <a:gd name="T54" fmla="*/ 2147483647 w 124"/>
              <a:gd name="T55" fmla="*/ 2147483647 h 113"/>
              <a:gd name="T56" fmla="*/ 2147483647 w 124"/>
              <a:gd name="T57" fmla="*/ 2147483647 h 113"/>
              <a:gd name="T58" fmla="*/ 2147483647 w 124"/>
              <a:gd name="T59" fmla="*/ 2147483647 h 113"/>
              <a:gd name="T60" fmla="*/ 2147483647 w 124"/>
              <a:gd name="T61" fmla="*/ 2147483647 h 113"/>
              <a:gd name="T62" fmla="*/ 2147483647 w 124"/>
              <a:gd name="T63" fmla="*/ 2147483647 h 113"/>
              <a:gd name="T64" fmla="*/ 2147483647 w 124"/>
              <a:gd name="T65" fmla="*/ 2147483647 h 113"/>
              <a:gd name="T66" fmla="*/ 2147483647 w 124"/>
              <a:gd name="T67" fmla="*/ 2147483647 h 113"/>
              <a:gd name="T68" fmla="*/ 2147483647 w 124"/>
              <a:gd name="T69" fmla="*/ 2147483647 h 113"/>
              <a:gd name="T70" fmla="*/ 2147483647 w 124"/>
              <a:gd name="T71" fmla="*/ 2147483647 h 113"/>
              <a:gd name="T72" fmla="*/ 2147483647 w 124"/>
              <a:gd name="T73" fmla="*/ 2147483647 h 113"/>
              <a:gd name="T74" fmla="*/ 2147483647 w 124"/>
              <a:gd name="T75" fmla="*/ 2147483647 h 113"/>
              <a:gd name="T76" fmla="*/ 2147483647 w 124"/>
              <a:gd name="T77" fmla="*/ 2147483647 h 113"/>
              <a:gd name="T78" fmla="*/ 2147483647 w 124"/>
              <a:gd name="T79" fmla="*/ 2147483647 h 113"/>
              <a:gd name="T80" fmla="*/ 2147483647 w 124"/>
              <a:gd name="T81" fmla="*/ 2147483647 h 113"/>
              <a:gd name="T82" fmla="*/ 2147483647 w 124"/>
              <a:gd name="T83" fmla="*/ 2147483647 h 113"/>
              <a:gd name="T84" fmla="*/ 2147483647 w 124"/>
              <a:gd name="T85" fmla="*/ 2147483647 h 113"/>
              <a:gd name="T86" fmla="*/ 2147483647 w 124"/>
              <a:gd name="T87" fmla="*/ 2147483647 h 113"/>
              <a:gd name="T88" fmla="*/ 2147483647 w 124"/>
              <a:gd name="T89" fmla="*/ 2147483647 h 113"/>
              <a:gd name="T90" fmla="*/ 2147483647 w 124"/>
              <a:gd name="T91" fmla="*/ 2147483647 h 113"/>
              <a:gd name="T92" fmla="*/ 2147483647 w 124"/>
              <a:gd name="T93" fmla="*/ 2147483647 h 113"/>
              <a:gd name="T94" fmla="*/ 2147483647 w 124"/>
              <a:gd name="T95" fmla="*/ 2147483647 h 11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4"/>
              <a:gd name="T145" fmla="*/ 0 h 113"/>
              <a:gd name="T146" fmla="*/ 124 w 124"/>
              <a:gd name="T147" fmla="*/ 113 h 113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4" h="113">
                <a:moveTo>
                  <a:pt x="57" y="100"/>
                </a:moveTo>
                <a:lnTo>
                  <a:pt x="57" y="111"/>
                </a:lnTo>
                <a:lnTo>
                  <a:pt x="0" y="111"/>
                </a:lnTo>
                <a:lnTo>
                  <a:pt x="0" y="108"/>
                </a:lnTo>
                <a:lnTo>
                  <a:pt x="2" y="102"/>
                </a:lnTo>
                <a:lnTo>
                  <a:pt x="4" y="96"/>
                </a:lnTo>
                <a:lnTo>
                  <a:pt x="7" y="88"/>
                </a:lnTo>
                <a:lnTo>
                  <a:pt x="13" y="81"/>
                </a:lnTo>
                <a:lnTo>
                  <a:pt x="23" y="71"/>
                </a:lnTo>
                <a:lnTo>
                  <a:pt x="34" y="58"/>
                </a:lnTo>
                <a:lnTo>
                  <a:pt x="40" y="46"/>
                </a:lnTo>
                <a:lnTo>
                  <a:pt x="44" y="38"/>
                </a:lnTo>
                <a:lnTo>
                  <a:pt x="46" y="31"/>
                </a:lnTo>
                <a:lnTo>
                  <a:pt x="44" y="23"/>
                </a:lnTo>
                <a:lnTo>
                  <a:pt x="42" y="15"/>
                </a:lnTo>
                <a:lnTo>
                  <a:pt x="36" y="12"/>
                </a:lnTo>
                <a:lnTo>
                  <a:pt x="28" y="12"/>
                </a:lnTo>
                <a:lnTo>
                  <a:pt x="23" y="12"/>
                </a:lnTo>
                <a:lnTo>
                  <a:pt x="17" y="17"/>
                </a:lnTo>
                <a:lnTo>
                  <a:pt x="13" y="23"/>
                </a:lnTo>
                <a:lnTo>
                  <a:pt x="13" y="33"/>
                </a:lnTo>
                <a:lnTo>
                  <a:pt x="2" y="33"/>
                </a:lnTo>
                <a:lnTo>
                  <a:pt x="4" y="25"/>
                </a:lnTo>
                <a:lnTo>
                  <a:pt x="5" y="17"/>
                </a:lnTo>
                <a:lnTo>
                  <a:pt x="7" y="12"/>
                </a:lnTo>
                <a:lnTo>
                  <a:pt x="11" y="8"/>
                </a:lnTo>
                <a:lnTo>
                  <a:pt x="15" y="4"/>
                </a:lnTo>
                <a:lnTo>
                  <a:pt x="19" y="2"/>
                </a:lnTo>
                <a:lnTo>
                  <a:pt x="25" y="0"/>
                </a:lnTo>
                <a:lnTo>
                  <a:pt x="30" y="0"/>
                </a:lnTo>
                <a:lnTo>
                  <a:pt x="36" y="0"/>
                </a:lnTo>
                <a:lnTo>
                  <a:pt x="40" y="2"/>
                </a:lnTo>
                <a:lnTo>
                  <a:pt x="46" y="4"/>
                </a:lnTo>
                <a:lnTo>
                  <a:pt x="50" y="8"/>
                </a:lnTo>
                <a:lnTo>
                  <a:pt x="51" y="14"/>
                </a:lnTo>
                <a:lnTo>
                  <a:pt x="55" y="17"/>
                </a:lnTo>
                <a:lnTo>
                  <a:pt x="55" y="25"/>
                </a:lnTo>
                <a:lnTo>
                  <a:pt x="55" y="31"/>
                </a:lnTo>
                <a:lnTo>
                  <a:pt x="55" y="37"/>
                </a:lnTo>
                <a:lnTo>
                  <a:pt x="53" y="44"/>
                </a:lnTo>
                <a:lnTo>
                  <a:pt x="51" y="50"/>
                </a:lnTo>
                <a:lnTo>
                  <a:pt x="48" y="58"/>
                </a:lnTo>
                <a:lnTo>
                  <a:pt x="40" y="65"/>
                </a:lnTo>
                <a:lnTo>
                  <a:pt x="30" y="77"/>
                </a:lnTo>
                <a:lnTo>
                  <a:pt x="23" y="86"/>
                </a:lnTo>
                <a:lnTo>
                  <a:pt x="19" y="92"/>
                </a:lnTo>
                <a:lnTo>
                  <a:pt x="17" y="96"/>
                </a:lnTo>
                <a:lnTo>
                  <a:pt x="15" y="100"/>
                </a:lnTo>
                <a:lnTo>
                  <a:pt x="57" y="100"/>
                </a:lnTo>
                <a:close/>
                <a:moveTo>
                  <a:pt x="67" y="83"/>
                </a:moveTo>
                <a:lnTo>
                  <a:pt x="78" y="81"/>
                </a:lnTo>
                <a:lnTo>
                  <a:pt x="80" y="90"/>
                </a:lnTo>
                <a:lnTo>
                  <a:pt x="84" y="98"/>
                </a:lnTo>
                <a:lnTo>
                  <a:pt x="90" y="102"/>
                </a:lnTo>
                <a:lnTo>
                  <a:pt x="96" y="104"/>
                </a:lnTo>
                <a:lnTo>
                  <a:pt x="101" y="102"/>
                </a:lnTo>
                <a:lnTo>
                  <a:pt x="107" y="96"/>
                </a:lnTo>
                <a:lnTo>
                  <a:pt x="111" y="86"/>
                </a:lnTo>
                <a:lnTo>
                  <a:pt x="113" y="75"/>
                </a:lnTo>
                <a:lnTo>
                  <a:pt x="111" y="65"/>
                </a:lnTo>
                <a:lnTo>
                  <a:pt x="107" y="56"/>
                </a:lnTo>
                <a:lnTo>
                  <a:pt x="101" y="52"/>
                </a:lnTo>
                <a:lnTo>
                  <a:pt x="96" y="50"/>
                </a:lnTo>
                <a:lnTo>
                  <a:pt x="90" y="50"/>
                </a:lnTo>
                <a:lnTo>
                  <a:pt x="86" y="54"/>
                </a:lnTo>
                <a:lnTo>
                  <a:pt x="82" y="56"/>
                </a:lnTo>
                <a:lnTo>
                  <a:pt x="80" y="61"/>
                </a:lnTo>
                <a:lnTo>
                  <a:pt x="69" y="60"/>
                </a:lnTo>
                <a:lnTo>
                  <a:pt x="78" y="2"/>
                </a:lnTo>
                <a:lnTo>
                  <a:pt x="121" y="2"/>
                </a:lnTo>
                <a:lnTo>
                  <a:pt x="121" y="14"/>
                </a:lnTo>
                <a:lnTo>
                  <a:pt x="86" y="14"/>
                </a:lnTo>
                <a:lnTo>
                  <a:pt x="82" y="44"/>
                </a:lnTo>
                <a:lnTo>
                  <a:pt x="90" y="38"/>
                </a:lnTo>
                <a:lnTo>
                  <a:pt x="98" y="38"/>
                </a:lnTo>
                <a:lnTo>
                  <a:pt x="103" y="38"/>
                </a:lnTo>
                <a:lnTo>
                  <a:pt x="107" y="40"/>
                </a:lnTo>
                <a:lnTo>
                  <a:pt x="113" y="44"/>
                </a:lnTo>
                <a:lnTo>
                  <a:pt x="117" y="48"/>
                </a:lnTo>
                <a:lnTo>
                  <a:pt x="121" y="54"/>
                </a:lnTo>
                <a:lnTo>
                  <a:pt x="122" y="60"/>
                </a:lnTo>
                <a:lnTo>
                  <a:pt x="124" y="67"/>
                </a:lnTo>
                <a:lnTo>
                  <a:pt x="124" y="75"/>
                </a:lnTo>
                <a:lnTo>
                  <a:pt x="122" y="88"/>
                </a:lnTo>
                <a:lnTo>
                  <a:pt x="117" y="100"/>
                </a:lnTo>
                <a:lnTo>
                  <a:pt x="113" y="106"/>
                </a:lnTo>
                <a:lnTo>
                  <a:pt x="107" y="111"/>
                </a:lnTo>
                <a:lnTo>
                  <a:pt x="101" y="113"/>
                </a:lnTo>
                <a:lnTo>
                  <a:pt x="96" y="113"/>
                </a:lnTo>
                <a:lnTo>
                  <a:pt x="90" y="113"/>
                </a:lnTo>
                <a:lnTo>
                  <a:pt x="84" y="111"/>
                </a:lnTo>
                <a:lnTo>
                  <a:pt x="80" y="109"/>
                </a:lnTo>
                <a:lnTo>
                  <a:pt x="76" y="106"/>
                </a:lnTo>
                <a:lnTo>
                  <a:pt x="73" y="102"/>
                </a:lnTo>
                <a:lnTo>
                  <a:pt x="71" y="96"/>
                </a:lnTo>
                <a:lnTo>
                  <a:pt x="69" y="90"/>
                </a:lnTo>
                <a:lnTo>
                  <a:pt x="67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5" name="Freeform 74"/>
          <p:cNvSpPr>
            <a:spLocks noEditPoints="1"/>
          </p:cNvSpPr>
          <p:nvPr/>
        </p:nvSpPr>
        <p:spPr bwMode="auto">
          <a:xfrm>
            <a:off x="511175" y="1330325"/>
            <a:ext cx="190500" cy="182563"/>
          </a:xfrm>
          <a:custGeom>
            <a:gdLst>
              <a:gd name="T0" fmla="*/ 2147483647 w 120"/>
              <a:gd name="T1" fmla="*/ 2147483647 h 115"/>
              <a:gd name="T2" fmla="*/ 2147483647 w 120"/>
              <a:gd name="T3" fmla="*/ 2147483647 h 115"/>
              <a:gd name="T4" fmla="*/ 2147483647 w 120"/>
              <a:gd name="T5" fmla="*/ 2147483647 h 115"/>
              <a:gd name="T6" fmla="*/ 2147483647 w 120"/>
              <a:gd name="T7" fmla="*/ 2147483647 h 115"/>
              <a:gd name="T8" fmla="*/ 2147483647 w 120"/>
              <a:gd name="T9" fmla="*/ 2147483647 h 115"/>
              <a:gd name="T10" fmla="*/ 2147483647 w 120"/>
              <a:gd name="T11" fmla="*/ 2147483647 h 115"/>
              <a:gd name="T12" fmla="*/ 2147483647 w 120"/>
              <a:gd name="T13" fmla="*/ 2147483647 h 115"/>
              <a:gd name="T14" fmla="*/ 2147483647 w 120"/>
              <a:gd name="T15" fmla="*/ 2147483647 h 115"/>
              <a:gd name="T16" fmla="*/ 2147483647 w 120"/>
              <a:gd name="T17" fmla="*/ 2147483647 h 115"/>
              <a:gd name="T18" fmla="*/ 2147483647 w 120"/>
              <a:gd name="T19" fmla="*/ 2147483647 h 115"/>
              <a:gd name="T20" fmla="*/ 2147483647 w 120"/>
              <a:gd name="T21" fmla="*/ 2147483647 h 115"/>
              <a:gd name="T22" fmla="*/ 2147483647 w 120"/>
              <a:gd name="T23" fmla="*/ 2147483647 h 115"/>
              <a:gd name="T24" fmla="*/ 2147483647 w 120"/>
              <a:gd name="T25" fmla="*/ 2147483647 h 115"/>
              <a:gd name="T26" fmla="*/ 2147483647 w 120"/>
              <a:gd name="T27" fmla="*/ 2147483647 h 115"/>
              <a:gd name="T28" fmla="*/ 2147483647 w 120"/>
              <a:gd name="T29" fmla="*/ 2147483647 h 115"/>
              <a:gd name="T30" fmla="*/ 0 w 120"/>
              <a:gd name="T31" fmla="*/ 2147483647 h 115"/>
              <a:gd name="T32" fmla="*/ 2147483647 w 120"/>
              <a:gd name="T33" fmla="*/ 2147483647 h 115"/>
              <a:gd name="T34" fmla="*/ 2147483647 w 120"/>
              <a:gd name="T35" fmla="*/ 2147483647 h 115"/>
              <a:gd name="T36" fmla="*/ 2147483647 w 120"/>
              <a:gd name="T37" fmla="*/ 0 h 115"/>
              <a:gd name="T38" fmla="*/ 2147483647 w 120"/>
              <a:gd name="T39" fmla="*/ 2147483647 h 115"/>
              <a:gd name="T40" fmla="*/ 2147483647 w 120"/>
              <a:gd name="T41" fmla="*/ 2147483647 h 115"/>
              <a:gd name="T42" fmla="*/ 2147483647 w 120"/>
              <a:gd name="T43" fmla="*/ 2147483647 h 115"/>
              <a:gd name="T44" fmla="*/ 2147483647 w 120"/>
              <a:gd name="T45" fmla="*/ 2147483647 h 115"/>
              <a:gd name="T46" fmla="*/ 2147483647 w 120"/>
              <a:gd name="T47" fmla="*/ 2147483647 h 115"/>
              <a:gd name="T48" fmla="*/ 2147483647 w 120"/>
              <a:gd name="T49" fmla="*/ 2147483647 h 115"/>
              <a:gd name="T50" fmla="*/ 2147483647 w 120"/>
              <a:gd name="T51" fmla="*/ 2147483647 h 115"/>
              <a:gd name="T52" fmla="*/ 2147483647 w 120"/>
              <a:gd name="T53" fmla="*/ 2147483647 h 115"/>
              <a:gd name="T54" fmla="*/ 2147483647 w 120"/>
              <a:gd name="T55" fmla="*/ 2147483647 h 115"/>
              <a:gd name="T56" fmla="*/ 2147483647 w 120"/>
              <a:gd name="T57" fmla="*/ 2147483647 h 115"/>
              <a:gd name="T58" fmla="*/ 2147483647 w 120"/>
              <a:gd name="T59" fmla="*/ 2147483647 h 115"/>
              <a:gd name="T60" fmla="*/ 2147483647 w 120"/>
              <a:gd name="T61" fmla="*/ 2147483647 h 115"/>
              <a:gd name="T62" fmla="*/ 2147483647 w 120"/>
              <a:gd name="T63" fmla="*/ 2147483647 h 115"/>
              <a:gd name="T64" fmla="*/ 2147483647 w 120"/>
              <a:gd name="T65" fmla="*/ 2147483647 h 115"/>
              <a:gd name="T66" fmla="*/ 0 w 120"/>
              <a:gd name="T67" fmla="*/ 2147483647 h 115"/>
              <a:gd name="T68" fmla="*/ 2147483647 w 120"/>
              <a:gd name="T69" fmla="*/ 2147483647 h 115"/>
              <a:gd name="T70" fmla="*/ 2147483647 w 120"/>
              <a:gd name="T71" fmla="*/ 2147483647 h 115"/>
              <a:gd name="T72" fmla="*/ 2147483647 w 120"/>
              <a:gd name="T73" fmla="*/ 2147483647 h 115"/>
              <a:gd name="T74" fmla="*/ 2147483647 w 120"/>
              <a:gd name="T75" fmla="*/ 2147483647 h 115"/>
              <a:gd name="T76" fmla="*/ 2147483647 w 120"/>
              <a:gd name="T77" fmla="*/ 2147483647 h 115"/>
              <a:gd name="T78" fmla="*/ 2147483647 w 120"/>
              <a:gd name="T79" fmla="*/ 2147483647 h 115"/>
              <a:gd name="T80" fmla="*/ 2147483647 w 120"/>
              <a:gd name="T81" fmla="*/ 2147483647 h 115"/>
              <a:gd name="T82" fmla="*/ 2147483647 w 120"/>
              <a:gd name="T83" fmla="*/ 2147483647 h 115"/>
              <a:gd name="T84" fmla="*/ 2147483647 w 120"/>
              <a:gd name="T85" fmla="*/ 2147483647 h 115"/>
              <a:gd name="T86" fmla="*/ 2147483647 w 120"/>
              <a:gd name="T87" fmla="*/ 2147483647 h 115"/>
              <a:gd name="T88" fmla="*/ 2147483647 w 120"/>
              <a:gd name="T89" fmla="*/ 2147483647 h 115"/>
              <a:gd name="T90" fmla="*/ 2147483647 w 120"/>
              <a:gd name="T91" fmla="*/ 2147483647 h 115"/>
              <a:gd name="T92" fmla="*/ 2147483647 w 120"/>
              <a:gd name="T93" fmla="*/ 2147483647 h 115"/>
              <a:gd name="T94" fmla="*/ 2147483647 w 120"/>
              <a:gd name="T95" fmla="*/ 2147483647 h 115"/>
              <a:gd name="T96" fmla="*/ 2147483647 w 120"/>
              <a:gd name="T97" fmla="*/ 2147483647 h 115"/>
              <a:gd name="T98" fmla="*/ 2147483647 w 120"/>
              <a:gd name="T99" fmla="*/ 2147483647 h 115"/>
              <a:gd name="T100" fmla="*/ 2147483647 w 120"/>
              <a:gd name="T101" fmla="*/ 2147483647 h 115"/>
              <a:gd name="T102" fmla="*/ 2147483647 w 120"/>
              <a:gd name="T103" fmla="*/ 2147483647 h 115"/>
              <a:gd name="T104" fmla="*/ 2147483647 w 120"/>
              <a:gd name="T105" fmla="*/ 2147483647 h 115"/>
              <a:gd name="T106" fmla="*/ 2147483647 w 120"/>
              <a:gd name="T107" fmla="*/ 2147483647 h 115"/>
              <a:gd name="T108" fmla="*/ 2147483647 w 120"/>
              <a:gd name="T109" fmla="*/ 2147483647 h 115"/>
              <a:gd name="T110" fmla="*/ 2147483647 w 120"/>
              <a:gd name="T111" fmla="*/ 2147483647 h 115"/>
              <a:gd name="T112" fmla="*/ 2147483647 w 120"/>
              <a:gd name="T113" fmla="*/ 2147483647 h 115"/>
              <a:gd name="T114" fmla="*/ 2147483647 w 120"/>
              <a:gd name="T115" fmla="*/ 2147483647 h 115"/>
              <a:gd name="T116" fmla="*/ 2147483647 w 120"/>
              <a:gd name="T117" fmla="*/ 2147483647 h 115"/>
              <a:gd name="T118" fmla="*/ 2147483647 w 120"/>
              <a:gd name="T119" fmla="*/ 2147483647 h 115"/>
              <a:gd name="T120" fmla="*/ 2147483647 w 120"/>
              <a:gd name="T121" fmla="*/ 2147483647 h 115"/>
              <a:gd name="T122" fmla="*/ 2147483647 w 120"/>
              <a:gd name="T123" fmla="*/ 2147483647 h 1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0"/>
              <a:gd name="T187" fmla="*/ 0 h 115"/>
              <a:gd name="T188" fmla="*/ 120 w 120"/>
              <a:gd name="T189" fmla="*/ 115 h 11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0" h="115">
                <a:moveTo>
                  <a:pt x="0" y="83"/>
                </a:moveTo>
                <a:lnTo>
                  <a:pt x="9" y="83"/>
                </a:lnTo>
                <a:lnTo>
                  <a:pt x="13" y="92"/>
                </a:lnTo>
                <a:lnTo>
                  <a:pt x="17" y="98"/>
                </a:lnTo>
                <a:lnTo>
                  <a:pt x="21" y="102"/>
                </a:lnTo>
                <a:lnTo>
                  <a:pt x="26" y="104"/>
                </a:lnTo>
                <a:lnTo>
                  <a:pt x="34" y="102"/>
                </a:lnTo>
                <a:lnTo>
                  <a:pt x="40" y="96"/>
                </a:lnTo>
                <a:lnTo>
                  <a:pt x="44" y="90"/>
                </a:lnTo>
                <a:lnTo>
                  <a:pt x="44" y="81"/>
                </a:lnTo>
                <a:lnTo>
                  <a:pt x="44" y="71"/>
                </a:lnTo>
                <a:lnTo>
                  <a:pt x="40" y="65"/>
                </a:lnTo>
                <a:lnTo>
                  <a:pt x="34" y="59"/>
                </a:lnTo>
                <a:lnTo>
                  <a:pt x="26" y="58"/>
                </a:lnTo>
                <a:lnTo>
                  <a:pt x="25" y="59"/>
                </a:lnTo>
                <a:lnTo>
                  <a:pt x="21" y="59"/>
                </a:lnTo>
                <a:lnTo>
                  <a:pt x="21" y="48"/>
                </a:lnTo>
                <a:lnTo>
                  <a:pt x="23" y="48"/>
                </a:lnTo>
                <a:lnTo>
                  <a:pt x="28" y="46"/>
                </a:lnTo>
                <a:lnTo>
                  <a:pt x="34" y="44"/>
                </a:lnTo>
                <a:lnTo>
                  <a:pt x="40" y="36"/>
                </a:lnTo>
                <a:lnTo>
                  <a:pt x="40" y="29"/>
                </a:lnTo>
                <a:lnTo>
                  <a:pt x="40" y="23"/>
                </a:lnTo>
                <a:lnTo>
                  <a:pt x="36" y="17"/>
                </a:lnTo>
                <a:lnTo>
                  <a:pt x="32" y="13"/>
                </a:lnTo>
                <a:lnTo>
                  <a:pt x="26" y="12"/>
                </a:lnTo>
                <a:lnTo>
                  <a:pt x="21" y="13"/>
                </a:lnTo>
                <a:lnTo>
                  <a:pt x="17" y="17"/>
                </a:lnTo>
                <a:lnTo>
                  <a:pt x="13" y="23"/>
                </a:lnTo>
                <a:lnTo>
                  <a:pt x="11" y="33"/>
                </a:lnTo>
                <a:lnTo>
                  <a:pt x="0" y="29"/>
                </a:lnTo>
                <a:lnTo>
                  <a:pt x="3" y="17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1" y="0"/>
                </a:lnTo>
                <a:lnTo>
                  <a:pt x="26" y="0"/>
                </a:lnTo>
                <a:lnTo>
                  <a:pt x="32" y="2"/>
                </a:lnTo>
                <a:lnTo>
                  <a:pt x="40" y="4"/>
                </a:lnTo>
                <a:lnTo>
                  <a:pt x="44" y="10"/>
                </a:lnTo>
                <a:lnTo>
                  <a:pt x="48" y="15"/>
                </a:lnTo>
                <a:lnTo>
                  <a:pt x="49" y="21"/>
                </a:lnTo>
                <a:lnTo>
                  <a:pt x="51" y="29"/>
                </a:lnTo>
                <a:lnTo>
                  <a:pt x="49" y="36"/>
                </a:lnTo>
                <a:lnTo>
                  <a:pt x="48" y="42"/>
                </a:lnTo>
                <a:lnTo>
                  <a:pt x="44" y="48"/>
                </a:lnTo>
                <a:lnTo>
                  <a:pt x="40" y="52"/>
                </a:lnTo>
                <a:lnTo>
                  <a:pt x="46" y="56"/>
                </a:lnTo>
                <a:lnTo>
                  <a:pt x="51" y="61"/>
                </a:lnTo>
                <a:lnTo>
                  <a:pt x="53" y="69"/>
                </a:lnTo>
                <a:lnTo>
                  <a:pt x="55" y="81"/>
                </a:lnTo>
                <a:lnTo>
                  <a:pt x="55" y="86"/>
                </a:lnTo>
                <a:lnTo>
                  <a:pt x="53" y="94"/>
                </a:lnTo>
                <a:lnTo>
                  <a:pt x="51" y="100"/>
                </a:lnTo>
                <a:lnTo>
                  <a:pt x="48" y="106"/>
                </a:lnTo>
                <a:lnTo>
                  <a:pt x="42" y="109"/>
                </a:lnTo>
                <a:lnTo>
                  <a:pt x="38" y="113"/>
                </a:lnTo>
                <a:lnTo>
                  <a:pt x="32" y="115"/>
                </a:lnTo>
                <a:lnTo>
                  <a:pt x="26" y="115"/>
                </a:lnTo>
                <a:lnTo>
                  <a:pt x="21" y="115"/>
                </a:lnTo>
                <a:lnTo>
                  <a:pt x="17" y="113"/>
                </a:lnTo>
                <a:lnTo>
                  <a:pt x="11" y="109"/>
                </a:lnTo>
                <a:lnTo>
                  <a:pt x="7" y="106"/>
                </a:lnTo>
                <a:lnTo>
                  <a:pt x="5" y="102"/>
                </a:lnTo>
                <a:lnTo>
                  <a:pt x="2" y="96"/>
                </a:lnTo>
                <a:lnTo>
                  <a:pt x="0" y="90"/>
                </a:lnTo>
                <a:lnTo>
                  <a:pt x="0" y="83"/>
                </a:lnTo>
                <a:close/>
                <a:moveTo>
                  <a:pt x="65" y="58"/>
                </a:moveTo>
                <a:lnTo>
                  <a:pt x="67" y="40"/>
                </a:lnTo>
                <a:lnTo>
                  <a:pt x="69" y="25"/>
                </a:lnTo>
                <a:lnTo>
                  <a:pt x="73" y="15"/>
                </a:lnTo>
                <a:lnTo>
                  <a:pt x="78" y="8"/>
                </a:lnTo>
                <a:lnTo>
                  <a:pt x="84" y="2"/>
                </a:lnTo>
                <a:lnTo>
                  <a:pt x="94" y="0"/>
                </a:lnTo>
                <a:lnTo>
                  <a:pt x="99" y="2"/>
                </a:lnTo>
                <a:lnTo>
                  <a:pt x="105" y="4"/>
                </a:lnTo>
                <a:lnTo>
                  <a:pt x="111" y="8"/>
                </a:lnTo>
                <a:lnTo>
                  <a:pt x="115" y="13"/>
                </a:lnTo>
                <a:lnTo>
                  <a:pt x="117" y="21"/>
                </a:lnTo>
                <a:lnTo>
                  <a:pt x="119" y="31"/>
                </a:lnTo>
                <a:lnTo>
                  <a:pt x="120" y="42"/>
                </a:lnTo>
                <a:lnTo>
                  <a:pt x="120" y="58"/>
                </a:lnTo>
                <a:lnTo>
                  <a:pt x="120" y="75"/>
                </a:lnTo>
                <a:lnTo>
                  <a:pt x="119" y="90"/>
                </a:lnTo>
                <a:lnTo>
                  <a:pt x="115" y="100"/>
                </a:lnTo>
                <a:lnTo>
                  <a:pt x="109" y="107"/>
                </a:lnTo>
                <a:lnTo>
                  <a:pt x="101" y="113"/>
                </a:lnTo>
                <a:lnTo>
                  <a:pt x="94" y="115"/>
                </a:lnTo>
                <a:lnTo>
                  <a:pt x="88" y="115"/>
                </a:lnTo>
                <a:lnTo>
                  <a:pt x="82" y="111"/>
                </a:lnTo>
                <a:lnTo>
                  <a:pt x="78" y="109"/>
                </a:lnTo>
                <a:lnTo>
                  <a:pt x="74" y="104"/>
                </a:lnTo>
                <a:lnTo>
                  <a:pt x="71" y="96"/>
                </a:lnTo>
                <a:lnTo>
                  <a:pt x="69" y="84"/>
                </a:lnTo>
                <a:lnTo>
                  <a:pt x="67" y="73"/>
                </a:lnTo>
                <a:lnTo>
                  <a:pt x="65" y="58"/>
                </a:lnTo>
                <a:close/>
                <a:moveTo>
                  <a:pt x="76" y="58"/>
                </a:moveTo>
                <a:lnTo>
                  <a:pt x="78" y="81"/>
                </a:lnTo>
                <a:lnTo>
                  <a:pt x="82" y="94"/>
                </a:lnTo>
                <a:lnTo>
                  <a:pt x="84" y="98"/>
                </a:lnTo>
                <a:lnTo>
                  <a:pt x="86" y="102"/>
                </a:lnTo>
                <a:lnTo>
                  <a:pt x="90" y="104"/>
                </a:lnTo>
                <a:lnTo>
                  <a:pt x="94" y="104"/>
                </a:lnTo>
                <a:lnTo>
                  <a:pt x="97" y="104"/>
                </a:lnTo>
                <a:lnTo>
                  <a:pt x="99" y="102"/>
                </a:lnTo>
                <a:lnTo>
                  <a:pt x="103" y="98"/>
                </a:lnTo>
                <a:lnTo>
                  <a:pt x="105" y="94"/>
                </a:lnTo>
                <a:lnTo>
                  <a:pt x="109" y="81"/>
                </a:lnTo>
                <a:lnTo>
                  <a:pt x="111" y="58"/>
                </a:lnTo>
                <a:lnTo>
                  <a:pt x="109" y="35"/>
                </a:lnTo>
                <a:lnTo>
                  <a:pt x="105" y="21"/>
                </a:lnTo>
                <a:lnTo>
                  <a:pt x="103" y="17"/>
                </a:lnTo>
                <a:lnTo>
                  <a:pt x="99" y="13"/>
                </a:lnTo>
                <a:lnTo>
                  <a:pt x="97" y="12"/>
                </a:lnTo>
                <a:lnTo>
                  <a:pt x="94" y="12"/>
                </a:lnTo>
                <a:lnTo>
                  <a:pt x="90" y="12"/>
                </a:lnTo>
                <a:lnTo>
                  <a:pt x="86" y="13"/>
                </a:lnTo>
                <a:lnTo>
                  <a:pt x="84" y="15"/>
                </a:lnTo>
                <a:lnTo>
                  <a:pt x="82" y="19"/>
                </a:lnTo>
                <a:lnTo>
                  <a:pt x="80" y="25"/>
                </a:lnTo>
                <a:lnTo>
                  <a:pt x="78" y="35"/>
                </a:lnTo>
                <a:lnTo>
                  <a:pt x="76" y="44"/>
                </a:lnTo>
                <a:lnTo>
                  <a:pt x="76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6" name="Rectangle 75"/>
          <p:cNvSpPr>
            <a:spLocks noChangeArrowheads="1"/>
          </p:cNvSpPr>
          <p:nvPr/>
        </p:nvSpPr>
        <p:spPr bwMode="auto">
          <a:xfrm>
            <a:off x="741363" y="1430338"/>
            <a:ext cx="52387" cy="222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7" name="Freeform 76"/>
          <p:cNvSpPr>
            <a:spLocks noEditPoints="1"/>
          </p:cNvSpPr>
          <p:nvPr/>
        </p:nvSpPr>
        <p:spPr bwMode="auto">
          <a:xfrm>
            <a:off x="252413" y="5140325"/>
            <a:ext cx="142875" cy="192088"/>
          </a:xfrm>
          <a:custGeom>
            <a:gdLst>
              <a:gd name="T0" fmla="*/ 2147483647 w 90"/>
              <a:gd name="T1" fmla="*/ 2147483647 h 121"/>
              <a:gd name="T2" fmla="*/ 2147483647 w 90"/>
              <a:gd name="T3" fmla="*/ 2147483647 h 121"/>
              <a:gd name="T4" fmla="*/ 2147483647 w 90"/>
              <a:gd name="T5" fmla="*/ 2147483647 h 121"/>
              <a:gd name="T6" fmla="*/ 2147483647 w 90"/>
              <a:gd name="T7" fmla="*/ 2147483647 h 121"/>
              <a:gd name="T8" fmla="*/ 2147483647 w 90"/>
              <a:gd name="T9" fmla="*/ 2147483647 h 121"/>
              <a:gd name="T10" fmla="*/ 2147483647 w 90"/>
              <a:gd name="T11" fmla="*/ 2147483647 h 121"/>
              <a:gd name="T12" fmla="*/ 2147483647 w 90"/>
              <a:gd name="T13" fmla="*/ 2147483647 h 121"/>
              <a:gd name="T14" fmla="*/ 2147483647 w 90"/>
              <a:gd name="T15" fmla="*/ 2147483647 h 121"/>
              <a:gd name="T16" fmla="*/ 2147483647 w 90"/>
              <a:gd name="T17" fmla="*/ 2147483647 h 121"/>
              <a:gd name="T18" fmla="*/ 2147483647 w 90"/>
              <a:gd name="T19" fmla="*/ 2147483647 h 121"/>
              <a:gd name="T20" fmla="*/ 2147483647 w 90"/>
              <a:gd name="T21" fmla="*/ 2147483647 h 121"/>
              <a:gd name="T22" fmla="*/ 2147483647 w 90"/>
              <a:gd name="T23" fmla="*/ 2147483647 h 121"/>
              <a:gd name="T24" fmla="*/ 2147483647 w 90"/>
              <a:gd name="T25" fmla="*/ 2147483647 h 121"/>
              <a:gd name="T26" fmla="*/ 2147483647 w 90"/>
              <a:gd name="T27" fmla="*/ 2147483647 h 121"/>
              <a:gd name="T28" fmla="*/ 2147483647 w 90"/>
              <a:gd name="T29" fmla="*/ 2147483647 h 121"/>
              <a:gd name="T30" fmla="*/ 2147483647 w 90"/>
              <a:gd name="T31" fmla="*/ 2147483647 h 121"/>
              <a:gd name="T32" fmla="*/ 2147483647 w 90"/>
              <a:gd name="T33" fmla="*/ 2147483647 h 121"/>
              <a:gd name="T34" fmla="*/ 2147483647 w 90"/>
              <a:gd name="T35" fmla="*/ 2147483647 h 121"/>
              <a:gd name="T36" fmla="*/ 2147483647 w 90"/>
              <a:gd name="T37" fmla="*/ 2147483647 h 121"/>
              <a:gd name="T38" fmla="*/ 2147483647 w 90"/>
              <a:gd name="T39" fmla="*/ 2147483647 h 121"/>
              <a:gd name="T40" fmla="*/ 2147483647 w 90"/>
              <a:gd name="T41" fmla="*/ 2147483647 h 121"/>
              <a:gd name="T42" fmla="*/ 0 w 90"/>
              <a:gd name="T43" fmla="*/ 2147483647 h 121"/>
              <a:gd name="T44" fmla="*/ 2147483647 w 90"/>
              <a:gd name="T45" fmla="*/ 2147483647 h 121"/>
              <a:gd name="T46" fmla="*/ 2147483647 w 90"/>
              <a:gd name="T47" fmla="*/ 2147483647 h 121"/>
              <a:gd name="T48" fmla="*/ 2147483647 w 90"/>
              <a:gd name="T49" fmla="*/ 2147483647 h 121"/>
              <a:gd name="T50" fmla="*/ 2147483647 w 90"/>
              <a:gd name="T51" fmla="*/ 2147483647 h 121"/>
              <a:gd name="T52" fmla="*/ 2147483647 w 90"/>
              <a:gd name="T53" fmla="*/ 2147483647 h 121"/>
              <a:gd name="T54" fmla="*/ 2147483647 w 90"/>
              <a:gd name="T55" fmla="*/ 2147483647 h 121"/>
              <a:gd name="T56" fmla="*/ 2147483647 w 90"/>
              <a:gd name="T57" fmla="*/ 2147483647 h 121"/>
              <a:gd name="T58" fmla="*/ 2147483647 w 90"/>
              <a:gd name="T59" fmla="*/ 0 h 121"/>
              <a:gd name="T60" fmla="*/ 2147483647 w 90"/>
              <a:gd name="T61" fmla="*/ 2147483647 h 121"/>
              <a:gd name="T62" fmla="*/ 2147483647 w 90"/>
              <a:gd name="T63" fmla="*/ 2147483647 h 121"/>
              <a:gd name="T64" fmla="*/ 2147483647 w 90"/>
              <a:gd name="T65" fmla="*/ 2147483647 h 121"/>
              <a:gd name="T66" fmla="*/ 2147483647 w 90"/>
              <a:gd name="T67" fmla="*/ 2147483647 h 121"/>
              <a:gd name="T68" fmla="*/ 2147483647 w 90"/>
              <a:gd name="T69" fmla="*/ 2147483647 h 121"/>
              <a:gd name="T70" fmla="*/ 2147483647 w 90"/>
              <a:gd name="T71" fmla="*/ 2147483647 h 121"/>
              <a:gd name="T72" fmla="*/ 2147483647 w 90"/>
              <a:gd name="T73" fmla="*/ 2147483647 h 121"/>
              <a:gd name="T74" fmla="*/ 2147483647 w 90"/>
              <a:gd name="T75" fmla="*/ 2147483647 h 121"/>
              <a:gd name="T76" fmla="*/ 2147483647 w 90"/>
              <a:gd name="T77" fmla="*/ 2147483647 h 121"/>
              <a:gd name="T78" fmla="*/ 2147483647 w 90"/>
              <a:gd name="T79" fmla="*/ 2147483647 h 121"/>
              <a:gd name="T80" fmla="*/ 2147483647 w 90"/>
              <a:gd name="T81" fmla="*/ 2147483647 h 121"/>
              <a:gd name="T82" fmla="*/ 2147483647 w 90"/>
              <a:gd name="T83" fmla="*/ 2147483647 h 121"/>
              <a:gd name="T84" fmla="*/ 2147483647 w 90"/>
              <a:gd name="T85" fmla="*/ 2147483647 h 121"/>
              <a:gd name="T86" fmla="*/ 2147483647 w 90"/>
              <a:gd name="T87" fmla="*/ 2147483647 h 1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0"/>
              <a:gd name="T133" fmla="*/ 0 h 121"/>
              <a:gd name="T134" fmla="*/ 90 w 90"/>
              <a:gd name="T135" fmla="*/ 121 h 12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0" h="120">
                <a:moveTo>
                  <a:pt x="23" y="121"/>
                </a:moveTo>
                <a:lnTo>
                  <a:pt x="13" y="119"/>
                </a:lnTo>
                <a:lnTo>
                  <a:pt x="7" y="115"/>
                </a:lnTo>
                <a:lnTo>
                  <a:pt x="3" y="112"/>
                </a:lnTo>
                <a:lnTo>
                  <a:pt x="1" y="108"/>
                </a:lnTo>
                <a:lnTo>
                  <a:pt x="1" y="102"/>
                </a:lnTo>
                <a:lnTo>
                  <a:pt x="0" y="96"/>
                </a:lnTo>
                <a:lnTo>
                  <a:pt x="1" y="87"/>
                </a:lnTo>
                <a:lnTo>
                  <a:pt x="5" y="79"/>
                </a:lnTo>
                <a:lnTo>
                  <a:pt x="9" y="77"/>
                </a:lnTo>
                <a:lnTo>
                  <a:pt x="13" y="75"/>
                </a:lnTo>
                <a:lnTo>
                  <a:pt x="17" y="73"/>
                </a:lnTo>
                <a:lnTo>
                  <a:pt x="23" y="73"/>
                </a:lnTo>
                <a:lnTo>
                  <a:pt x="28" y="73"/>
                </a:lnTo>
                <a:lnTo>
                  <a:pt x="32" y="75"/>
                </a:lnTo>
                <a:lnTo>
                  <a:pt x="36" y="77"/>
                </a:lnTo>
                <a:lnTo>
                  <a:pt x="40" y="79"/>
                </a:lnTo>
                <a:lnTo>
                  <a:pt x="44" y="87"/>
                </a:lnTo>
                <a:lnTo>
                  <a:pt x="46" y="96"/>
                </a:lnTo>
                <a:lnTo>
                  <a:pt x="44" y="106"/>
                </a:lnTo>
                <a:lnTo>
                  <a:pt x="40" y="114"/>
                </a:lnTo>
                <a:lnTo>
                  <a:pt x="36" y="117"/>
                </a:lnTo>
                <a:lnTo>
                  <a:pt x="32" y="119"/>
                </a:lnTo>
                <a:lnTo>
                  <a:pt x="28" y="121"/>
                </a:lnTo>
                <a:lnTo>
                  <a:pt x="23" y="121"/>
                </a:lnTo>
                <a:close/>
                <a:moveTo>
                  <a:pt x="7" y="96"/>
                </a:moveTo>
                <a:lnTo>
                  <a:pt x="9" y="102"/>
                </a:lnTo>
                <a:lnTo>
                  <a:pt x="11" y="106"/>
                </a:lnTo>
                <a:lnTo>
                  <a:pt x="15" y="108"/>
                </a:lnTo>
                <a:lnTo>
                  <a:pt x="23" y="110"/>
                </a:lnTo>
                <a:lnTo>
                  <a:pt x="30" y="108"/>
                </a:lnTo>
                <a:lnTo>
                  <a:pt x="34" y="106"/>
                </a:lnTo>
                <a:lnTo>
                  <a:pt x="38" y="102"/>
                </a:lnTo>
                <a:lnTo>
                  <a:pt x="38" y="96"/>
                </a:lnTo>
                <a:lnTo>
                  <a:pt x="38" y="92"/>
                </a:lnTo>
                <a:lnTo>
                  <a:pt x="34" y="89"/>
                </a:lnTo>
                <a:lnTo>
                  <a:pt x="30" y="85"/>
                </a:lnTo>
                <a:lnTo>
                  <a:pt x="23" y="85"/>
                </a:lnTo>
                <a:lnTo>
                  <a:pt x="15" y="85"/>
                </a:lnTo>
                <a:lnTo>
                  <a:pt x="11" y="89"/>
                </a:lnTo>
                <a:lnTo>
                  <a:pt x="9" y="92"/>
                </a:lnTo>
                <a:lnTo>
                  <a:pt x="7" y="96"/>
                </a:lnTo>
                <a:close/>
                <a:moveTo>
                  <a:pt x="90" y="96"/>
                </a:moveTo>
                <a:lnTo>
                  <a:pt x="0" y="35"/>
                </a:lnTo>
                <a:lnTo>
                  <a:pt x="0" y="23"/>
                </a:lnTo>
                <a:lnTo>
                  <a:pt x="90" y="85"/>
                </a:lnTo>
                <a:lnTo>
                  <a:pt x="90" y="96"/>
                </a:lnTo>
                <a:close/>
                <a:moveTo>
                  <a:pt x="67" y="48"/>
                </a:moveTo>
                <a:lnTo>
                  <a:pt x="59" y="46"/>
                </a:lnTo>
                <a:lnTo>
                  <a:pt x="51" y="43"/>
                </a:lnTo>
                <a:lnTo>
                  <a:pt x="49" y="39"/>
                </a:lnTo>
                <a:lnTo>
                  <a:pt x="47" y="35"/>
                </a:lnTo>
                <a:lnTo>
                  <a:pt x="46" y="29"/>
                </a:lnTo>
                <a:lnTo>
                  <a:pt x="46" y="25"/>
                </a:lnTo>
                <a:lnTo>
                  <a:pt x="46" y="14"/>
                </a:lnTo>
                <a:lnTo>
                  <a:pt x="51" y="6"/>
                </a:lnTo>
                <a:lnTo>
                  <a:pt x="53" y="4"/>
                </a:lnTo>
                <a:lnTo>
                  <a:pt x="57" y="2"/>
                </a:lnTo>
                <a:lnTo>
                  <a:pt x="63" y="0"/>
                </a:lnTo>
                <a:lnTo>
                  <a:pt x="67" y="0"/>
                </a:lnTo>
                <a:lnTo>
                  <a:pt x="72" y="0"/>
                </a:lnTo>
                <a:lnTo>
                  <a:pt x="76" y="2"/>
                </a:lnTo>
                <a:lnTo>
                  <a:pt x="80" y="4"/>
                </a:lnTo>
                <a:lnTo>
                  <a:pt x="84" y="6"/>
                </a:lnTo>
                <a:lnTo>
                  <a:pt x="88" y="16"/>
                </a:lnTo>
                <a:lnTo>
                  <a:pt x="90" y="25"/>
                </a:lnTo>
                <a:lnTo>
                  <a:pt x="88" y="33"/>
                </a:lnTo>
                <a:lnTo>
                  <a:pt x="84" y="41"/>
                </a:lnTo>
                <a:lnTo>
                  <a:pt x="82" y="44"/>
                </a:lnTo>
                <a:lnTo>
                  <a:pt x="76" y="46"/>
                </a:lnTo>
                <a:lnTo>
                  <a:pt x="72" y="48"/>
                </a:lnTo>
                <a:lnTo>
                  <a:pt x="67" y="48"/>
                </a:lnTo>
                <a:close/>
                <a:moveTo>
                  <a:pt x="51" y="23"/>
                </a:moveTo>
                <a:lnTo>
                  <a:pt x="53" y="29"/>
                </a:lnTo>
                <a:lnTo>
                  <a:pt x="55" y="33"/>
                </a:lnTo>
                <a:lnTo>
                  <a:pt x="61" y="35"/>
                </a:lnTo>
                <a:lnTo>
                  <a:pt x="69" y="37"/>
                </a:lnTo>
                <a:lnTo>
                  <a:pt x="74" y="35"/>
                </a:lnTo>
                <a:lnTo>
                  <a:pt x="80" y="33"/>
                </a:lnTo>
                <a:lnTo>
                  <a:pt x="82" y="29"/>
                </a:lnTo>
                <a:lnTo>
                  <a:pt x="82" y="23"/>
                </a:lnTo>
                <a:lnTo>
                  <a:pt x="82" y="20"/>
                </a:lnTo>
                <a:lnTo>
                  <a:pt x="80" y="16"/>
                </a:lnTo>
                <a:lnTo>
                  <a:pt x="74" y="14"/>
                </a:lnTo>
                <a:lnTo>
                  <a:pt x="67" y="12"/>
                </a:lnTo>
                <a:lnTo>
                  <a:pt x="61" y="14"/>
                </a:lnTo>
                <a:lnTo>
                  <a:pt x="55" y="16"/>
                </a:lnTo>
                <a:lnTo>
                  <a:pt x="53" y="20"/>
                </a:lnTo>
                <a:lnTo>
                  <a:pt x="51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8" name="Freeform 77"/>
          <p:cNvSpPr>
            <a:spLocks noEditPoints="1"/>
          </p:cNvSpPr>
          <p:nvPr/>
        </p:nvSpPr>
        <p:spPr bwMode="auto">
          <a:xfrm>
            <a:off x="290513" y="4924425"/>
            <a:ext cx="101600" cy="122238"/>
          </a:xfrm>
          <a:custGeom>
            <a:gdLst>
              <a:gd name="T0" fmla="*/ 2147483647 w 64"/>
              <a:gd name="T1" fmla="*/ 2147483647 h 77"/>
              <a:gd name="T2" fmla="*/ 2147483647 w 64"/>
              <a:gd name="T3" fmla="*/ 2147483647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2147483647 w 64"/>
              <a:gd name="T9" fmla="*/ 2147483647 h 77"/>
              <a:gd name="T10" fmla="*/ 2147483647 w 64"/>
              <a:gd name="T11" fmla="*/ 2147483647 h 77"/>
              <a:gd name="T12" fmla="*/ 2147483647 w 64"/>
              <a:gd name="T13" fmla="*/ 2147483647 h 77"/>
              <a:gd name="T14" fmla="*/ 0 w 64"/>
              <a:gd name="T15" fmla="*/ 2147483647 h 77"/>
              <a:gd name="T16" fmla="*/ 0 w 64"/>
              <a:gd name="T17" fmla="*/ 2147483647 h 77"/>
              <a:gd name="T18" fmla="*/ 0 w 64"/>
              <a:gd name="T19" fmla="*/ 2147483647 h 77"/>
              <a:gd name="T20" fmla="*/ 2147483647 w 64"/>
              <a:gd name="T21" fmla="*/ 2147483647 h 77"/>
              <a:gd name="T22" fmla="*/ 2147483647 w 64"/>
              <a:gd name="T23" fmla="*/ 2147483647 h 77"/>
              <a:gd name="T24" fmla="*/ 2147483647 w 64"/>
              <a:gd name="T25" fmla="*/ 2147483647 h 77"/>
              <a:gd name="T26" fmla="*/ 2147483647 w 64"/>
              <a:gd name="T27" fmla="*/ 2147483647 h 77"/>
              <a:gd name="T28" fmla="*/ 2147483647 w 64"/>
              <a:gd name="T29" fmla="*/ 2147483647 h 77"/>
              <a:gd name="T30" fmla="*/ 2147483647 w 64"/>
              <a:gd name="T31" fmla="*/ 0 h 77"/>
              <a:gd name="T32" fmla="*/ 2147483647 w 64"/>
              <a:gd name="T33" fmla="*/ 0 h 77"/>
              <a:gd name="T34" fmla="*/ 2147483647 w 64"/>
              <a:gd name="T35" fmla="*/ 2147483647 h 77"/>
              <a:gd name="T36" fmla="*/ 2147483647 w 64"/>
              <a:gd name="T37" fmla="*/ 2147483647 h 77"/>
              <a:gd name="T38" fmla="*/ 2147483647 w 64"/>
              <a:gd name="T39" fmla="*/ 2147483647 h 77"/>
              <a:gd name="T40" fmla="*/ 2147483647 w 64"/>
              <a:gd name="T41" fmla="*/ 2147483647 h 77"/>
              <a:gd name="T42" fmla="*/ 2147483647 w 64"/>
              <a:gd name="T43" fmla="*/ 2147483647 h 77"/>
              <a:gd name="T44" fmla="*/ 2147483647 w 64"/>
              <a:gd name="T45" fmla="*/ 2147483647 h 77"/>
              <a:gd name="T46" fmla="*/ 2147483647 w 64"/>
              <a:gd name="T47" fmla="*/ 2147483647 h 77"/>
              <a:gd name="T48" fmla="*/ 2147483647 w 64"/>
              <a:gd name="T49" fmla="*/ 2147483647 h 77"/>
              <a:gd name="T50" fmla="*/ 2147483647 w 64"/>
              <a:gd name="T51" fmla="*/ 2147483647 h 77"/>
              <a:gd name="T52" fmla="*/ 2147483647 w 64"/>
              <a:gd name="T53" fmla="*/ 2147483647 h 77"/>
              <a:gd name="T54" fmla="*/ 2147483647 w 64"/>
              <a:gd name="T55" fmla="*/ 2147483647 h 77"/>
              <a:gd name="T56" fmla="*/ 2147483647 w 64"/>
              <a:gd name="T57" fmla="*/ 2147483647 h 77"/>
              <a:gd name="T58" fmla="*/ 2147483647 w 64"/>
              <a:gd name="T59" fmla="*/ 2147483647 h 77"/>
              <a:gd name="T60" fmla="*/ 2147483647 w 64"/>
              <a:gd name="T61" fmla="*/ 2147483647 h 77"/>
              <a:gd name="T62" fmla="*/ 2147483647 w 64"/>
              <a:gd name="T63" fmla="*/ 2147483647 h 77"/>
              <a:gd name="T64" fmla="*/ 2147483647 w 64"/>
              <a:gd name="T65" fmla="*/ 2147483647 h 77"/>
              <a:gd name="T66" fmla="*/ 2147483647 w 64"/>
              <a:gd name="T67" fmla="*/ 2147483647 h 77"/>
              <a:gd name="T68" fmla="*/ 2147483647 w 64"/>
              <a:gd name="T69" fmla="*/ 2147483647 h 77"/>
              <a:gd name="T70" fmla="*/ 2147483647 w 64"/>
              <a:gd name="T71" fmla="*/ 2147483647 h 77"/>
              <a:gd name="T72" fmla="*/ 2147483647 w 64"/>
              <a:gd name="T73" fmla="*/ 2147483647 h 77"/>
              <a:gd name="T74" fmla="*/ 2147483647 w 64"/>
              <a:gd name="T75" fmla="*/ 2147483647 h 77"/>
              <a:gd name="T76" fmla="*/ 2147483647 w 64"/>
              <a:gd name="T77" fmla="*/ 2147483647 h 77"/>
              <a:gd name="T78" fmla="*/ 2147483647 w 64"/>
              <a:gd name="T79" fmla="*/ 2147483647 h 77"/>
              <a:gd name="T80" fmla="*/ 2147483647 w 64"/>
              <a:gd name="T81" fmla="*/ 2147483647 h 77"/>
              <a:gd name="T82" fmla="*/ 2147483647 w 64"/>
              <a:gd name="T83" fmla="*/ 2147483647 h 77"/>
              <a:gd name="T84" fmla="*/ 2147483647 w 64"/>
              <a:gd name="T85" fmla="*/ 2147483647 h 77"/>
              <a:gd name="T86" fmla="*/ 2147483647 w 64"/>
              <a:gd name="T87" fmla="*/ 2147483647 h 77"/>
              <a:gd name="T88" fmla="*/ 2147483647 w 64"/>
              <a:gd name="T89" fmla="*/ 2147483647 h 77"/>
              <a:gd name="T90" fmla="*/ 2147483647 w 64"/>
              <a:gd name="T91" fmla="*/ 2147483647 h 77"/>
              <a:gd name="T92" fmla="*/ 2147483647 w 64"/>
              <a:gd name="T93" fmla="*/ 2147483647 h 77"/>
              <a:gd name="T94" fmla="*/ 2147483647 w 64"/>
              <a:gd name="T95" fmla="*/ 2147483647 h 77"/>
              <a:gd name="T96" fmla="*/ 2147483647 w 64"/>
              <a:gd name="T97" fmla="*/ 2147483647 h 77"/>
              <a:gd name="T98" fmla="*/ 2147483647 w 64"/>
              <a:gd name="T99" fmla="*/ 2147483647 h 77"/>
              <a:gd name="T100" fmla="*/ 2147483647 w 64"/>
              <a:gd name="T101" fmla="*/ 2147483647 h 77"/>
              <a:gd name="T102" fmla="*/ 2147483647 w 64"/>
              <a:gd name="T103" fmla="*/ 2147483647 h 77"/>
              <a:gd name="T104" fmla="*/ 2147483647 w 64"/>
              <a:gd name="T105" fmla="*/ 2147483647 h 77"/>
              <a:gd name="T106" fmla="*/ 2147483647 w 64"/>
              <a:gd name="T107" fmla="*/ 2147483647 h 77"/>
              <a:gd name="T108" fmla="*/ 2147483647 w 64"/>
              <a:gd name="T109" fmla="*/ 2147483647 h 77"/>
              <a:gd name="T110" fmla="*/ 2147483647 w 64"/>
              <a:gd name="T111" fmla="*/ 2147483647 h 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"/>
              <a:gd name="T169" fmla="*/ 0 h 77"/>
              <a:gd name="T170" fmla="*/ 64 w 64"/>
              <a:gd name="T171" fmla="*/ 77 h 7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" h="77">
                <a:moveTo>
                  <a:pt x="31" y="77"/>
                </a:moveTo>
                <a:lnTo>
                  <a:pt x="23" y="75"/>
                </a:lnTo>
                <a:lnTo>
                  <a:pt x="18" y="73"/>
                </a:lnTo>
                <a:lnTo>
                  <a:pt x="12" y="69"/>
                </a:lnTo>
                <a:lnTo>
                  <a:pt x="6" y="63"/>
                </a:lnTo>
                <a:lnTo>
                  <a:pt x="4" y="58"/>
                </a:lnTo>
                <a:lnTo>
                  <a:pt x="2" y="52"/>
                </a:lnTo>
                <a:lnTo>
                  <a:pt x="0" y="46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4" y="15"/>
                </a:lnTo>
                <a:lnTo>
                  <a:pt x="8" y="10"/>
                </a:lnTo>
                <a:lnTo>
                  <a:pt x="12" y="6"/>
                </a:lnTo>
                <a:lnTo>
                  <a:pt x="18" y="2"/>
                </a:lnTo>
                <a:lnTo>
                  <a:pt x="23" y="0"/>
                </a:lnTo>
                <a:lnTo>
                  <a:pt x="31" y="0"/>
                </a:lnTo>
                <a:lnTo>
                  <a:pt x="43" y="2"/>
                </a:lnTo>
                <a:lnTo>
                  <a:pt x="50" y="4"/>
                </a:lnTo>
                <a:lnTo>
                  <a:pt x="56" y="10"/>
                </a:lnTo>
                <a:lnTo>
                  <a:pt x="60" y="19"/>
                </a:lnTo>
                <a:lnTo>
                  <a:pt x="64" y="27"/>
                </a:lnTo>
                <a:lnTo>
                  <a:pt x="64" y="38"/>
                </a:lnTo>
                <a:lnTo>
                  <a:pt x="64" y="46"/>
                </a:lnTo>
                <a:lnTo>
                  <a:pt x="62" y="54"/>
                </a:lnTo>
                <a:lnTo>
                  <a:pt x="60" y="60"/>
                </a:lnTo>
                <a:lnTo>
                  <a:pt x="56" y="65"/>
                </a:lnTo>
                <a:lnTo>
                  <a:pt x="52" y="71"/>
                </a:lnTo>
                <a:lnTo>
                  <a:pt x="47" y="73"/>
                </a:lnTo>
                <a:lnTo>
                  <a:pt x="39" y="75"/>
                </a:lnTo>
                <a:lnTo>
                  <a:pt x="31" y="77"/>
                </a:lnTo>
                <a:close/>
                <a:moveTo>
                  <a:pt x="31" y="61"/>
                </a:moveTo>
                <a:lnTo>
                  <a:pt x="37" y="61"/>
                </a:lnTo>
                <a:lnTo>
                  <a:pt x="43" y="60"/>
                </a:lnTo>
                <a:lnTo>
                  <a:pt x="47" y="58"/>
                </a:lnTo>
                <a:lnTo>
                  <a:pt x="50" y="56"/>
                </a:lnTo>
                <a:lnTo>
                  <a:pt x="54" y="48"/>
                </a:lnTo>
                <a:lnTo>
                  <a:pt x="56" y="38"/>
                </a:lnTo>
                <a:lnTo>
                  <a:pt x="54" y="29"/>
                </a:lnTo>
                <a:lnTo>
                  <a:pt x="50" y="21"/>
                </a:lnTo>
                <a:lnTo>
                  <a:pt x="47" y="17"/>
                </a:lnTo>
                <a:lnTo>
                  <a:pt x="43" y="15"/>
                </a:lnTo>
                <a:lnTo>
                  <a:pt x="37" y="15"/>
                </a:lnTo>
                <a:lnTo>
                  <a:pt x="31" y="14"/>
                </a:lnTo>
                <a:lnTo>
                  <a:pt x="25" y="15"/>
                </a:lnTo>
                <a:lnTo>
                  <a:pt x="22" y="15"/>
                </a:lnTo>
                <a:lnTo>
                  <a:pt x="18" y="17"/>
                </a:lnTo>
                <a:lnTo>
                  <a:pt x="14" y="21"/>
                </a:lnTo>
                <a:lnTo>
                  <a:pt x="10" y="29"/>
                </a:lnTo>
                <a:lnTo>
                  <a:pt x="8" y="38"/>
                </a:lnTo>
                <a:lnTo>
                  <a:pt x="10" y="48"/>
                </a:lnTo>
                <a:lnTo>
                  <a:pt x="14" y="56"/>
                </a:lnTo>
                <a:lnTo>
                  <a:pt x="18" y="58"/>
                </a:lnTo>
                <a:lnTo>
                  <a:pt x="22" y="60"/>
                </a:lnTo>
                <a:lnTo>
                  <a:pt x="27" y="61"/>
                </a:lnTo>
                <a:lnTo>
                  <a:pt x="31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39" name="Freeform 78"/>
          <p:cNvSpPr/>
          <p:nvPr/>
        </p:nvSpPr>
        <p:spPr bwMode="auto">
          <a:xfrm>
            <a:off x="290513" y="4805363"/>
            <a:ext cx="101600" cy="106362"/>
          </a:xfrm>
          <a:custGeom>
            <a:gdLst>
              <a:gd name="T0" fmla="*/ 0 w 64"/>
              <a:gd name="T1" fmla="*/ 2147483647 h 67"/>
              <a:gd name="T2" fmla="*/ 0 w 64"/>
              <a:gd name="T3" fmla="*/ 0 h 67"/>
              <a:gd name="T4" fmla="*/ 2147483647 w 64"/>
              <a:gd name="T5" fmla="*/ 0 h 67"/>
              <a:gd name="T6" fmla="*/ 2147483647 w 64"/>
              <a:gd name="T7" fmla="*/ 2147483647 h 67"/>
              <a:gd name="T8" fmla="*/ 2147483647 w 64"/>
              <a:gd name="T9" fmla="*/ 2147483647 h 67"/>
              <a:gd name="T10" fmla="*/ 2147483647 w 64"/>
              <a:gd name="T11" fmla="*/ 2147483647 h 67"/>
              <a:gd name="T12" fmla="*/ 2147483647 w 64"/>
              <a:gd name="T13" fmla="*/ 2147483647 h 67"/>
              <a:gd name="T14" fmla="*/ 2147483647 w 64"/>
              <a:gd name="T15" fmla="*/ 2147483647 h 67"/>
              <a:gd name="T16" fmla="*/ 0 w 64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67"/>
              <a:gd name="T29" fmla="*/ 64 w 64"/>
              <a:gd name="T30" fmla="*/ 67 h 67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67">
                <a:moveTo>
                  <a:pt x="0" y="67"/>
                </a:moveTo>
                <a:lnTo>
                  <a:pt x="0" y="0"/>
                </a:lnTo>
                <a:lnTo>
                  <a:pt x="10" y="0"/>
                </a:lnTo>
                <a:lnTo>
                  <a:pt x="10" y="27"/>
                </a:lnTo>
                <a:lnTo>
                  <a:pt x="64" y="27"/>
                </a:lnTo>
                <a:lnTo>
                  <a:pt x="64" y="41"/>
                </a:lnTo>
                <a:lnTo>
                  <a:pt x="10" y="41"/>
                </a:lnTo>
                <a:lnTo>
                  <a:pt x="1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0" name="Freeform 79"/>
          <p:cNvSpPr>
            <a:spLocks noEditPoints="1"/>
          </p:cNvSpPr>
          <p:nvPr/>
        </p:nvSpPr>
        <p:spPr bwMode="auto">
          <a:xfrm>
            <a:off x="290513" y="4605338"/>
            <a:ext cx="101600" cy="120650"/>
          </a:xfrm>
          <a:custGeom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0 w 64"/>
              <a:gd name="T15" fmla="*/ 2147483647 h 76"/>
              <a:gd name="T16" fmla="*/ 0 w 64"/>
              <a:gd name="T17" fmla="*/ 2147483647 h 76"/>
              <a:gd name="T18" fmla="*/ 0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2147483647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0 h 76"/>
              <a:gd name="T34" fmla="*/ 2147483647 w 64"/>
              <a:gd name="T35" fmla="*/ 2147483647 h 76"/>
              <a:gd name="T36" fmla="*/ 2147483647 w 64"/>
              <a:gd name="T37" fmla="*/ 2147483647 h 76"/>
              <a:gd name="T38" fmla="*/ 2147483647 w 64"/>
              <a:gd name="T39" fmla="*/ 2147483647 h 76"/>
              <a:gd name="T40" fmla="*/ 2147483647 w 64"/>
              <a:gd name="T41" fmla="*/ 2147483647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2147483647 w 64"/>
              <a:gd name="T107" fmla="*/ 2147483647 h 76"/>
              <a:gd name="T108" fmla="*/ 2147483647 w 64"/>
              <a:gd name="T109" fmla="*/ 2147483647 h 76"/>
              <a:gd name="T110" fmla="*/ 2147483647 w 64"/>
              <a:gd name="T111" fmla="*/ 2147483647 h 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"/>
              <a:gd name="T169" fmla="*/ 0 h 76"/>
              <a:gd name="T170" fmla="*/ 64 w 64"/>
              <a:gd name="T171" fmla="*/ 76 h 76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" h="76">
                <a:moveTo>
                  <a:pt x="31" y="76"/>
                </a:moveTo>
                <a:lnTo>
                  <a:pt x="23" y="76"/>
                </a:lnTo>
                <a:lnTo>
                  <a:pt x="18" y="74"/>
                </a:lnTo>
                <a:lnTo>
                  <a:pt x="12" y="71"/>
                </a:lnTo>
                <a:lnTo>
                  <a:pt x="6" y="65"/>
                </a:lnTo>
                <a:lnTo>
                  <a:pt x="4" y="59"/>
                </a:lnTo>
                <a:lnTo>
                  <a:pt x="2" y="53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4" y="17"/>
                </a:lnTo>
                <a:lnTo>
                  <a:pt x="8" y="11"/>
                </a:lnTo>
                <a:lnTo>
                  <a:pt x="12" y="7"/>
                </a:lnTo>
                <a:lnTo>
                  <a:pt x="18" y="3"/>
                </a:lnTo>
                <a:lnTo>
                  <a:pt x="23" y="2"/>
                </a:lnTo>
                <a:lnTo>
                  <a:pt x="31" y="0"/>
                </a:lnTo>
                <a:lnTo>
                  <a:pt x="43" y="2"/>
                </a:lnTo>
                <a:lnTo>
                  <a:pt x="50" y="5"/>
                </a:lnTo>
                <a:lnTo>
                  <a:pt x="56" y="11"/>
                </a:lnTo>
                <a:lnTo>
                  <a:pt x="60" y="19"/>
                </a:lnTo>
                <a:lnTo>
                  <a:pt x="64" y="28"/>
                </a:lnTo>
                <a:lnTo>
                  <a:pt x="64" y="38"/>
                </a:lnTo>
                <a:lnTo>
                  <a:pt x="64" y="48"/>
                </a:lnTo>
                <a:lnTo>
                  <a:pt x="62" y="53"/>
                </a:lnTo>
                <a:lnTo>
                  <a:pt x="60" y="61"/>
                </a:lnTo>
                <a:lnTo>
                  <a:pt x="56" y="67"/>
                </a:lnTo>
                <a:lnTo>
                  <a:pt x="52" y="71"/>
                </a:lnTo>
                <a:lnTo>
                  <a:pt x="47" y="74"/>
                </a:lnTo>
                <a:lnTo>
                  <a:pt x="39" y="76"/>
                </a:lnTo>
                <a:lnTo>
                  <a:pt x="31" y="76"/>
                </a:lnTo>
                <a:close/>
                <a:moveTo>
                  <a:pt x="31" y="63"/>
                </a:moveTo>
                <a:lnTo>
                  <a:pt x="37" y="63"/>
                </a:lnTo>
                <a:lnTo>
                  <a:pt x="43" y="61"/>
                </a:lnTo>
                <a:lnTo>
                  <a:pt x="47" y="59"/>
                </a:lnTo>
                <a:lnTo>
                  <a:pt x="50" y="55"/>
                </a:lnTo>
                <a:lnTo>
                  <a:pt x="54" y="48"/>
                </a:lnTo>
                <a:lnTo>
                  <a:pt x="56" y="38"/>
                </a:lnTo>
                <a:lnTo>
                  <a:pt x="54" y="28"/>
                </a:lnTo>
                <a:lnTo>
                  <a:pt x="50" y="21"/>
                </a:lnTo>
                <a:lnTo>
                  <a:pt x="47" y="19"/>
                </a:lnTo>
                <a:lnTo>
                  <a:pt x="43" y="17"/>
                </a:lnTo>
                <a:lnTo>
                  <a:pt x="37" y="15"/>
                </a:lnTo>
                <a:lnTo>
                  <a:pt x="31" y="15"/>
                </a:lnTo>
                <a:lnTo>
                  <a:pt x="25" y="15"/>
                </a:lnTo>
                <a:lnTo>
                  <a:pt x="22" y="17"/>
                </a:lnTo>
                <a:lnTo>
                  <a:pt x="18" y="19"/>
                </a:lnTo>
                <a:lnTo>
                  <a:pt x="14" y="21"/>
                </a:lnTo>
                <a:lnTo>
                  <a:pt x="10" y="28"/>
                </a:lnTo>
                <a:lnTo>
                  <a:pt x="8" y="38"/>
                </a:lnTo>
                <a:lnTo>
                  <a:pt x="10" y="48"/>
                </a:lnTo>
                <a:lnTo>
                  <a:pt x="14" y="55"/>
                </a:lnTo>
                <a:lnTo>
                  <a:pt x="18" y="59"/>
                </a:lnTo>
                <a:lnTo>
                  <a:pt x="22" y="61"/>
                </a:lnTo>
                <a:lnTo>
                  <a:pt x="27" y="63"/>
                </a:lnTo>
                <a:lnTo>
                  <a:pt x="31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1" name="Freeform 80"/>
          <p:cNvSpPr>
            <a:spLocks noEditPoints="1"/>
          </p:cNvSpPr>
          <p:nvPr/>
        </p:nvSpPr>
        <p:spPr bwMode="auto">
          <a:xfrm>
            <a:off x="252413" y="4467225"/>
            <a:ext cx="139700" cy="122238"/>
          </a:xfrm>
          <a:custGeom>
            <a:gdLst>
              <a:gd name="T0" fmla="*/ 0 w 88"/>
              <a:gd name="T1" fmla="*/ 2147483647 h 77"/>
              <a:gd name="T2" fmla="*/ 2147483647 w 88"/>
              <a:gd name="T3" fmla="*/ 2147483647 h 77"/>
              <a:gd name="T4" fmla="*/ 2147483647 w 88"/>
              <a:gd name="T5" fmla="*/ 2147483647 h 77"/>
              <a:gd name="T6" fmla="*/ 2147483647 w 88"/>
              <a:gd name="T7" fmla="*/ 2147483647 h 77"/>
              <a:gd name="T8" fmla="*/ 2147483647 w 88"/>
              <a:gd name="T9" fmla="*/ 2147483647 h 77"/>
              <a:gd name="T10" fmla="*/ 2147483647 w 88"/>
              <a:gd name="T11" fmla="*/ 2147483647 h 77"/>
              <a:gd name="T12" fmla="*/ 2147483647 w 88"/>
              <a:gd name="T13" fmla="*/ 2147483647 h 77"/>
              <a:gd name="T14" fmla="*/ 2147483647 w 88"/>
              <a:gd name="T15" fmla="*/ 2147483647 h 77"/>
              <a:gd name="T16" fmla="*/ 2147483647 w 88"/>
              <a:gd name="T17" fmla="*/ 2147483647 h 77"/>
              <a:gd name="T18" fmla="*/ 2147483647 w 88"/>
              <a:gd name="T19" fmla="*/ 2147483647 h 77"/>
              <a:gd name="T20" fmla="*/ 2147483647 w 88"/>
              <a:gd name="T21" fmla="*/ 2147483647 h 77"/>
              <a:gd name="T22" fmla="*/ 2147483647 w 88"/>
              <a:gd name="T23" fmla="*/ 2147483647 h 77"/>
              <a:gd name="T24" fmla="*/ 2147483647 w 88"/>
              <a:gd name="T25" fmla="*/ 0 h 77"/>
              <a:gd name="T26" fmla="*/ 2147483647 w 88"/>
              <a:gd name="T27" fmla="*/ 2147483647 h 77"/>
              <a:gd name="T28" fmla="*/ 2147483647 w 88"/>
              <a:gd name="T29" fmla="*/ 2147483647 h 77"/>
              <a:gd name="T30" fmla="*/ 2147483647 w 88"/>
              <a:gd name="T31" fmla="*/ 2147483647 h 77"/>
              <a:gd name="T32" fmla="*/ 2147483647 w 88"/>
              <a:gd name="T33" fmla="*/ 2147483647 h 77"/>
              <a:gd name="T34" fmla="*/ 2147483647 w 88"/>
              <a:gd name="T35" fmla="*/ 2147483647 h 77"/>
              <a:gd name="T36" fmla="*/ 2147483647 w 88"/>
              <a:gd name="T37" fmla="*/ 2147483647 h 77"/>
              <a:gd name="T38" fmla="*/ 2147483647 w 88"/>
              <a:gd name="T39" fmla="*/ 2147483647 h 77"/>
              <a:gd name="T40" fmla="*/ 2147483647 w 88"/>
              <a:gd name="T41" fmla="*/ 2147483647 h 77"/>
              <a:gd name="T42" fmla="*/ 2147483647 w 88"/>
              <a:gd name="T43" fmla="*/ 2147483647 h 77"/>
              <a:gd name="T44" fmla="*/ 2147483647 w 88"/>
              <a:gd name="T45" fmla="*/ 2147483647 h 77"/>
              <a:gd name="T46" fmla="*/ 2147483647 w 88"/>
              <a:gd name="T47" fmla="*/ 2147483647 h 77"/>
              <a:gd name="T48" fmla="*/ 0 w 88"/>
              <a:gd name="T49" fmla="*/ 2147483647 h 77"/>
              <a:gd name="T50" fmla="*/ 2147483647 w 88"/>
              <a:gd name="T51" fmla="*/ 2147483647 h 77"/>
              <a:gd name="T52" fmla="*/ 2147483647 w 88"/>
              <a:gd name="T53" fmla="*/ 2147483647 h 77"/>
              <a:gd name="T54" fmla="*/ 2147483647 w 88"/>
              <a:gd name="T55" fmla="*/ 2147483647 h 77"/>
              <a:gd name="T56" fmla="*/ 2147483647 w 88"/>
              <a:gd name="T57" fmla="*/ 2147483647 h 77"/>
              <a:gd name="T58" fmla="*/ 2147483647 w 88"/>
              <a:gd name="T59" fmla="*/ 2147483647 h 77"/>
              <a:gd name="T60" fmla="*/ 2147483647 w 88"/>
              <a:gd name="T61" fmla="*/ 2147483647 h 77"/>
              <a:gd name="T62" fmla="*/ 2147483647 w 88"/>
              <a:gd name="T63" fmla="*/ 2147483647 h 77"/>
              <a:gd name="T64" fmla="*/ 2147483647 w 88"/>
              <a:gd name="T65" fmla="*/ 2147483647 h 77"/>
              <a:gd name="T66" fmla="*/ 2147483647 w 88"/>
              <a:gd name="T67" fmla="*/ 2147483647 h 77"/>
              <a:gd name="T68" fmla="*/ 2147483647 w 88"/>
              <a:gd name="T69" fmla="*/ 2147483647 h 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"/>
              <a:gd name="T106" fmla="*/ 0 h 77"/>
              <a:gd name="T107" fmla="*/ 88 w 88"/>
              <a:gd name="T108" fmla="*/ 77 h 77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" h="77">
                <a:moveTo>
                  <a:pt x="0" y="16"/>
                </a:moveTo>
                <a:lnTo>
                  <a:pt x="0" y="2"/>
                </a:lnTo>
                <a:lnTo>
                  <a:pt x="5" y="4"/>
                </a:lnTo>
                <a:lnTo>
                  <a:pt x="9" y="6"/>
                </a:lnTo>
                <a:lnTo>
                  <a:pt x="11" y="10"/>
                </a:lnTo>
                <a:lnTo>
                  <a:pt x="11" y="14"/>
                </a:lnTo>
                <a:lnTo>
                  <a:pt x="13" y="19"/>
                </a:lnTo>
                <a:lnTo>
                  <a:pt x="13" y="31"/>
                </a:lnTo>
                <a:lnTo>
                  <a:pt x="13" y="44"/>
                </a:lnTo>
                <a:lnTo>
                  <a:pt x="15" y="54"/>
                </a:lnTo>
                <a:lnTo>
                  <a:pt x="19" y="60"/>
                </a:lnTo>
                <a:lnTo>
                  <a:pt x="23" y="64"/>
                </a:lnTo>
                <a:lnTo>
                  <a:pt x="28" y="66"/>
                </a:lnTo>
                <a:lnTo>
                  <a:pt x="36" y="66"/>
                </a:lnTo>
                <a:lnTo>
                  <a:pt x="32" y="60"/>
                </a:lnTo>
                <a:lnTo>
                  <a:pt x="28" y="54"/>
                </a:lnTo>
                <a:lnTo>
                  <a:pt x="26" y="46"/>
                </a:lnTo>
                <a:lnTo>
                  <a:pt x="24" y="39"/>
                </a:lnTo>
                <a:lnTo>
                  <a:pt x="26" y="31"/>
                </a:lnTo>
                <a:lnTo>
                  <a:pt x="26" y="23"/>
                </a:lnTo>
                <a:lnTo>
                  <a:pt x="30" y="18"/>
                </a:lnTo>
                <a:lnTo>
                  <a:pt x="34" y="12"/>
                </a:lnTo>
                <a:lnTo>
                  <a:pt x="38" y="6"/>
                </a:lnTo>
                <a:lnTo>
                  <a:pt x="44" y="4"/>
                </a:lnTo>
                <a:lnTo>
                  <a:pt x="49" y="2"/>
                </a:lnTo>
                <a:lnTo>
                  <a:pt x="57" y="0"/>
                </a:lnTo>
                <a:lnTo>
                  <a:pt x="67" y="2"/>
                </a:lnTo>
                <a:lnTo>
                  <a:pt x="74" y="6"/>
                </a:lnTo>
                <a:lnTo>
                  <a:pt x="80" y="12"/>
                </a:lnTo>
                <a:lnTo>
                  <a:pt x="84" y="19"/>
                </a:lnTo>
                <a:lnTo>
                  <a:pt x="88" y="27"/>
                </a:lnTo>
                <a:lnTo>
                  <a:pt x="88" y="39"/>
                </a:lnTo>
                <a:lnTo>
                  <a:pt x="88" y="52"/>
                </a:lnTo>
                <a:lnTo>
                  <a:pt x="84" y="62"/>
                </a:lnTo>
                <a:lnTo>
                  <a:pt x="78" y="67"/>
                </a:lnTo>
                <a:lnTo>
                  <a:pt x="71" y="73"/>
                </a:lnTo>
                <a:lnTo>
                  <a:pt x="59" y="77"/>
                </a:lnTo>
                <a:lnTo>
                  <a:pt x="44" y="77"/>
                </a:lnTo>
                <a:lnTo>
                  <a:pt x="32" y="77"/>
                </a:lnTo>
                <a:lnTo>
                  <a:pt x="23" y="75"/>
                </a:lnTo>
                <a:lnTo>
                  <a:pt x="15" y="71"/>
                </a:lnTo>
                <a:lnTo>
                  <a:pt x="11" y="67"/>
                </a:lnTo>
                <a:lnTo>
                  <a:pt x="7" y="62"/>
                </a:lnTo>
                <a:lnTo>
                  <a:pt x="3" y="52"/>
                </a:lnTo>
                <a:lnTo>
                  <a:pt x="1" y="44"/>
                </a:lnTo>
                <a:lnTo>
                  <a:pt x="1" y="33"/>
                </a:lnTo>
                <a:lnTo>
                  <a:pt x="1" y="21"/>
                </a:lnTo>
                <a:lnTo>
                  <a:pt x="1" y="18"/>
                </a:lnTo>
                <a:lnTo>
                  <a:pt x="1" y="16"/>
                </a:lnTo>
                <a:lnTo>
                  <a:pt x="0" y="16"/>
                </a:lnTo>
                <a:close/>
                <a:moveTo>
                  <a:pt x="55" y="16"/>
                </a:moveTo>
                <a:lnTo>
                  <a:pt x="47" y="18"/>
                </a:lnTo>
                <a:lnTo>
                  <a:pt x="40" y="21"/>
                </a:lnTo>
                <a:lnTo>
                  <a:pt x="36" y="29"/>
                </a:lnTo>
                <a:lnTo>
                  <a:pt x="34" y="39"/>
                </a:lnTo>
                <a:lnTo>
                  <a:pt x="34" y="44"/>
                </a:lnTo>
                <a:lnTo>
                  <a:pt x="36" y="48"/>
                </a:lnTo>
                <a:lnTo>
                  <a:pt x="38" y="52"/>
                </a:lnTo>
                <a:lnTo>
                  <a:pt x="40" y="56"/>
                </a:lnTo>
                <a:lnTo>
                  <a:pt x="47" y="62"/>
                </a:lnTo>
                <a:lnTo>
                  <a:pt x="57" y="62"/>
                </a:lnTo>
                <a:lnTo>
                  <a:pt x="63" y="62"/>
                </a:lnTo>
                <a:lnTo>
                  <a:pt x="67" y="60"/>
                </a:lnTo>
                <a:lnTo>
                  <a:pt x="71" y="58"/>
                </a:lnTo>
                <a:lnTo>
                  <a:pt x="74" y="56"/>
                </a:lnTo>
                <a:lnTo>
                  <a:pt x="78" y="48"/>
                </a:lnTo>
                <a:lnTo>
                  <a:pt x="80" y="39"/>
                </a:lnTo>
                <a:lnTo>
                  <a:pt x="78" y="29"/>
                </a:lnTo>
                <a:lnTo>
                  <a:pt x="72" y="21"/>
                </a:lnTo>
                <a:lnTo>
                  <a:pt x="65" y="18"/>
                </a:lnTo>
                <a:lnTo>
                  <a:pt x="55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2" name="Freeform 81"/>
          <p:cNvSpPr/>
          <p:nvPr/>
        </p:nvSpPr>
        <p:spPr bwMode="auto">
          <a:xfrm>
            <a:off x="290513" y="4343400"/>
            <a:ext cx="101600" cy="112713"/>
          </a:xfrm>
          <a:custGeom>
            <a:gdLst>
              <a:gd name="T0" fmla="*/ 2147483647 w 64"/>
              <a:gd name="T1" fmla="*/ 2147483647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2147483647 w 64"/>
              <a:gd name="T33" fmla="*/ 2147483647 h 71"/>
              <a:gd name="T34" fmla="*/ 2147483647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0 w 64"/>
              <a:gd name="T41" fmla="*/ 2147483647 h 71"/>
              <a:gd name="T42" fmla="*/ 0 w 64"/>
              <a:gd name="T43" fmla="*/ 2147483647 h 71"/>
              <a:gd name="T44" fmla="*/ 0 w 64"/>
              <a:gd name="T45" fmla="*/ 2147483647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0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2147483647 w 64"/>
              <a:gd name="T87" fmla="*/ 2147483647 h 71"/>
              <a:gd name="T88" fmla="*/ 2147483647 w 64"/>
              <a:gd name="T89" fmla="*/ 2147483647 h 71"/>
              <a:gd name="T90" fmla="*/ 2147483647 w 64"/>
              <a:gd name="T91" fmla="*/ 2147483647 h 71"/>
              <a:gd name="T92" fmla="*/ 2147483647 w 64"/>
              <a:gd name="T93" fmla="*/ 2147483647 h 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4"/>
              <a:gd name="T142" fmla="*/ 0 h 71"/>
              <a:gd name="T143" fmla="*/ 64 w 64"/>
              <a:gd name="T144" fmla="*/ 71 h 71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4" h="71">
                <a:moveTo>
                  <a:pt x="41" y="13"/>
                </a:moveTo>
                <a:lnTo>
                  <a:pt x="41" y="0"/>
                </a:lnTo>
                <a:lnTo>
                  <a:pt x="47" y="2"/>
                </a:lnTo>
                <a:lnTo>
                  <a:pt x="50" y="3"/>
                </a:lnTo>
                <a:lnTo>
                  <a:pt x="54" y="7"/>
                </a:lnTo>
                <a:lnTo>
                  <a:pt x="58" y="11"/>
                </a:lnTo>
                <a:lnTo>
                  <a:pt x="64" y="21"/>
                </a:lnTo>
                <a:lnTo>
                  <a:pt x="64" y="32"/>
                </a:lnTo>
                <a:lnTo>
                  <a:pt x="64" y="42"/>
                </a:lnTo>
                <a:lnTo>
                  <a:pt x="62" y="48"/>
                </a:lnTo>
                <a:lnTo>
                  <a:pt x="60" y="55"/>
                </a:lnTo>
                <a:lnTo>
                  <a:pt x="56" y="59"/>
                </a:lnTo>
                <a:lnTo>
                  <a:pt x="52" y="65"/>
                </a:lnTo>
                <a:lnTo>
                  <a:pt x="47" y="67"/>
                </a:lnTo>
                <a:lnTo>
                  <a:pt x="39" y="69"/>
                </a:lnTo>
                <a:lnTo>
                  <a:pt x="33" y="71"/>
                </a:lnTo>
                <a:lnTo>
                  <a:pt x="23" y="69"/>
                </a:lnTo>
                <a:lnTo>
                  <a:pt x="14" y="65"/>
                </a:lnTo>
                <a:lnTo>
                  <a:pt x="8" y="61"/>
                </a:lnTo>
                <a:lnTo>
                  <a:pt x="4" y="53"/>
                </a:lnTo>
                <a:lnTo>
                  <a:pt x="0" y="44"/>
                </a:lnTo>
                <a:lnTo>
                  <a:pt x="0" y="32"/>
                </a:lnTo>
                <a:lnTo>
                  <a:pt x="0" y="21"/>
                </a:lnTo>
                <a:lnTo>
                  <a:pt x="4" y="11"/>
                </a:lnTo>
                <a:lnTo>
                  <a:pt x="12" y="3"/>
                </a:lnTo>
                <a:lnTo>
                  <a:pt x="20" y="0"/>
                </a:lnTo>
                <a:lnTo>
                  <a:pt x="22" y="13"/>
                </a:lnTo>
                <a:lnTo>
                  <a:pt x="16" y="17"/>
                </a:lnTo>
                <a:lnTo>
                  <a:pt x="12" y="21"/>
                </a:lnTo>
                <a:lnTo>
                  <a:pt x="10" y="26"/>
                </a:lnTo>
                <a:lnTo>
                  <a:pt x="8" y="32"/>
                </a:lnTo>
                <a:lnTo>
                  <a:pt x="10" y="42"/>
                </a:lnTo>
                <a:lnTo>
                  <a:pt x="14" y="50"/>
                </a:lnTo>
                <a:lnTo>
                  <a:pt x="18" y="51"/>
                </a:lnTo>
                <a:lnTo>
                  <a:pt x="22" y="55"/>
                </a:lnTo>
                <a:lnTo>
                  <a:pt x="25" y="55"/>
                </a:lnTo>
                <a:lnTo>
                  <a:pt x="31" y="55"/>
                </a:lnTo>
                <a:lnTo>
                  <a:pt x="37" y="55"/>
                </a:lnTo>
                <a:lnTo>
                  <a:pt x="43" y="55"/>
                </a:lnTo>
                <a:lnTo>
                  <a:pt x="47" y="53"/>
                </a:lnTo>
                <a:lnTo>
                  <a:pt x="50" y="50"/>
                </a:lnTo>
                <a:lnTo>
                  <a:pt x="54" y="42"/>
                </a:lnTo>
                <a:lnTo>
                  <a:pt x="56" y="34"/>
                </a:lnTo>
                <a:lnTo>
                  <a:pt x="54" y="26"/>
                </a:lnTo>
                <a:lnTo>
                  <a:pt x="52" y="19"/>
                </a:lnTo>
                <a:lnTo>
                  <a:pt x="47" y="15"/>
                </a:lnTo>
                <a:lnTo>
                  <a:pt x="41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3" name="Freeform 82"/>
          <p:cNvSpPr/>
          <p:nvPr/>
        </p:nvSpPr>
        <p:spPr bwMode="auto">
          <a:xfrm>
            <a:off x="290513" y="4202113"/>
            <a:ext cx="101600" cy="125412"/>
          </a:xfrm>
          <a:custGeom>
            <a:gdLst>
              <a:gd name="T0" fmla="*/ 0 w 64"/>
              <a:gd name="T1" fmla="*/ 2147483647 h 79"/>
              <a:gd name="T2" fmla="*/ 0 w 64"/>
              <a:gd name="T3" fmla="*/ 0 h 79"/>
              <a:gd name="T4" fmla="*/ 2147483647 w 64"/>
              <a:gd name="T5" fmla="*/ 0 h 79"/>
              <a:gd name="T6" fmla="*/ 2147483647 w 64"/>
              <a:gd name="T7" fmla="*/ 2147483647 h 79"/>
              <a:gd name="T8" fmla="*/ 2147483647 w 64"/>
              <a:gd name="T9" fmla="*/ 2147483647 h 79"/>
              <a:gd name="T10" fmla="*/ 2147483647 w 64"/>
              <a:gd name="T11" fmla="*/ 2147483647 h 79"/>
              <a:gd name="T12" fmla="*/ 2147483647 w 64"/>
              <a:gd name="T13" fmla="*/ 2147483647 h 79"/>
              <a:gd name="T14" fmla="*/ 2147483647 w 64"/>
              <a:gd name="T15" fmla="*/ 2147483647 h 79"/>
              <a:gd name="T16" fmla="*/ 2147483647 w 64"/>
              <a:gd name="T17" fmla="*/ 2147483647 h 79"/>
              <a:gd name="T18" fmla="*/ 2147483647 w 64"/>
              <a:gd name="T19" fmla="*/ 2147483647 h 79"/>
              <a:gd name="T20" fmla="*/ 2147483647 w 64"/>
              <a:gd name="T21" fmla="*/ 2147483647 h 79"/>
              <a:gd name="T22" fmla="*/ 2147483647 w 64"/>
              <a:gd name="T23" fmla="*/ 2147483647 h 79"/>
              <a:gd name="T24" fmla="*/ 2147483647 w 64"/>
              <a:gd name="T25" fmla="*/ 2147483647 h 79"/>
              <a:gd name="T26" fmla="*/ 2147483647 w 64"/>
              <a:gd name="T27" fmla="*/ 2147483647 h 79"/>
              <a:gd name="T28" fmla="*/ 2147483647 w 64"/>
              <a:gd name="T29" fmla="*/ 2147483647 h 79"/>
              <a:gd name="T30" fmla="*/ 2147483647 w 64"/>
              <a:gd name="T31" fmla="*/ 2147483647 h 79"/>
              <a:gd name="T32" fmla="*/ 2147483647 w 64"/>
              <a:gd name="T33" fmla="*/ 2147483647 h 79"/>
              <a:gd name="T34" fmla="*/ 2147483647 w 64"/>
              <a:gd name="T35" fmla="*/ 2147483647 h 79"/>
              <a:gd name="T36" fmla="*/ 2147483647 w 64"/>
              <a:gd name="T37" fmla="*/ 2147483647 h 79"/>
              <a:gd name="T38" fmla="*/ 2147483647 w 64"/>
              <a:gd name="T39" fmla="*/ 2147483647 h 79"/>
              <a:gd name="T40" fmla="*/ 2147483647 w 64"/>
              <a:gd name="T41" fmla="*/ 2147483647 h 79"/>
              <a:gd name="T42" fmla="*/ 2147483647 w 64"/>
              <a:gd name="T43" fmla="*/ 2147483647 h 79"/>
              <a:gd name="T44" fmla="*/ 2147483647 w 64"/>
              <a:gd name="T45" fmla="*/ 2147483647 h 79"/>
              <a:gd name="T46" fmla="*/ 0 w 64"/>
              <a:gd name="T47" fmla="*/ 2147483647 h 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79"/>
              <a:gd name="T74" fmla="*/ 64 w 64"/>
              <a:gd name="T75" fmla="*/ 79 h 79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79">
                <a:moveTo>
                  <a:pt x="0" y="64"/>
                </a:moveTo>
                <a:lnTo>
                  <a:pt x="0" y="0"/>
                </a:lnTo>
                <a:lnTo>
                  <a:pt x="64" y="0"/>
                </a:lnTo>
                <a:lnTo>
                  <a:pt x="64" y="14"/>
                </a:lnTo>
                <a:lnTo>
                  <a:pt x="10" y="14"/>
                </a:lnTo>
                <a:lnTo>
                  <a:pt x="10" y="50"/>
                </a:lnTo>
                <a:lnTo>
                  <a:pt x="41" y="50"/>
                </a:lnTo>
                <a:lnTo>
                  <a:pt x="50" y="50"/>
                </a:lnTo>
                <a:lnTo>
                  <a:pt x="54" y="50"/>
                </a:lnTo>
                <a:lnTo>
                  <a:pt x="58" y="52"/>
                </a:lnTo>
                <a:lnTo>
                  <a:pt x="60" y="56"/>
                </a:lnTo>
                <a:lnTo>
                  <a:pt x="62" y="62"/>
                </a:lnTo>
                <a:lnTo>
                  <a:pt x="64" y="68"/>
                </a:lnTo>
                <a:lnTo>
                  <a:pt x="64" y="73"/>
                </a:lnTo>
                <a:lnTo>
                  <a:pt x="64" y="79"/>
                </a:lnTo>
                <a:lnTo>
                  <a:pt x="54" y="79"/>
                </a:lnTo>
                <a:lnTo>
                  <a:pt x="54" y="73"/>
                </a:lnTo>
                <a:lnTo>
                  <a:pt x="54" y="69"/>
                </a:lnTo>
                <a:lnTo>
                  <a:pt x="54" y="68"/>
                </a:lnTo>
                <a:lnTo>
                  <a:pt x="52" y="66"/>
                </a:lnTo>
                <a:lnTo>
                  <a:pt x="52" y="64"/>
                </a:lnTo>
                <a:lnTo>
                  <a:pt x="48" y="64"/>
                </a:lnTo>
                <a:lnTo>
                  <a:pt x="43" y="64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4" name="Freeform 83"/>
          <p:cNvSpPr>
            <a:spLocks noEditPoints="1"/>
          </p:cNvSpPr>
          <p:nvPr/>
        </p:nvSpPr>
        <p:spPr bwMode="auto">
          <a:xfrm>
            <a:off x="290513" y="4065588"/>
            <a:ext cx="101600" cy="119062"/>
          </a:xfrm>
          <a:custGeom>
            <a:gdLst>
              <a:gd name="T0" fmla="*/ 2147483647 w 64"/>
              <a:gd name="T1" fmla="*/ 2147483647 h 75"/>
              <a:gd name="T2" fmla="*/ 2147483647 w 64"/>
              <a:gd name="T3" fmla="*/ 0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2147483647 h 75"/>
              <a:gd name="T10" fmla="*/ 2147483647 w 64"/>
              <a:gd name="T11" fmla="*/ 2147483647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2147483647 w 64"/>
              <a:gd name="T23" fmla="*/ 2147483647 h 75"/>
              <a:gd name="T24" fmla="*/ 2147483647 w 64"/>
              <a:gd name="T25" fmla="*/ 2147483647 h 75"/>
              <a:gd name="T26" fmla="*/ 2147483647 w 64"/>
              <a:gd name="T27" fmla="*/ 2147483647 h 75"/>
              <a:gd name="T28" fmla="*/ 2147483647 w 64"/>
              <a:gd name="T29" fmla="*/ 2147483647 h 75"/>
              <a:gd name="T30" fmla="*/ 2147483647 w 64"/>
              <a:gd name="T31" fmla="*/ 2147483647 h 75"/>
              <a:gd name="T32" fmla="*/ 2147483647 w 64"/>
              <a:gd name="T33" fmla="*/ 2147483647 h 75"/>
              <a:gd name="T34" fmla="*/ 2147483647 w 64"/>
              <a:gd name="T35" fmla="*/ 2147483647 h 75"/>
              <a:gd name="T36" fmla="*/ 2147483647 w 64"/>
              <a:gd name="T37" fmla="*/ 2147483647 h 75"/>
              <a:gd name="T38" fmla="*/ 2147483647 w 64"/>
              <a:gd name="T39" fmla="*/ 2147483647 h 75"/>
              <a:gd name="T40" fmla="*/ 0 w 64"/>
              <a:gd name="T41" fmla="*/ 2147483647 h 75"/>
              <a:gd name="T42" fmla="*/ 0 w 64"/>
              <a:gd name="T43" fmla="*/ 2147483647 h 75"/>
              <a:gd name="T44" fmla="*/ 0 w 64"/>
              <a:gd name="T45" fmla="*/ 2147483647 h 75"/>
              <a:gd name="T46" fmla="*/ 2147483647 w 64"/>
              <a:gd name="T47" fmla="*/ 2147483647 h 75"/>
              <a:gd name="T48" fmla="*/ 2147483647 w 64"/>
              <a:gd name="T49" fmla="*/ 2147483647 h 75"/>
              <a:gd name="T50" fmla="*/ 2147483647 w 64"/>
              <a:gd name="T51" fmla="*/ 2147483647 h 75"/>
              <a:gd name="T52" fmla="*/ 2147483647 w 64"/>
              <a:gd name="T53" fmla="*/ 2147483647 h 75"/>
              <a:gd name="T54" fmla="*/ 2147483647 w 64"/>
              <a:gd name="T55" fmla="*/ 2147483647 h 75"/>
              <a:gd name="T56" fmla="*/ 2147483647 w 64"/>
              <a:gd name="T57" fmla="*/ 0 h 75"/>
              <a:gd name="T58" fmla="*/ 2147483647 w 64"/>
              <a:gd name="T59" fmla="*/ 0 h 75"/>
              <a:gd name="T60" fmla="*/ 2147483647 w 64"/>
              <a:gd name="T61" fmla="*/ 0 h 75"/>
              <a:gd name="T62" fmla="*/ 2147483647 w 64"/>
              <a:gd name="T63" fmla="*/ 0 h 75"/>
              <a:gd name="T64" fmla="*/ 2147483647 w 64"/>
              <a:gd name="T65" fmla="*/ 2147483647 h 75"/>
              <a:gd name="T66" fmla="*/ 2147483647 w 64"/>
              <a:gd name="T67" fmla="*/ 2147483647 h 75"/>
              <a:gd name="T68" fmla="*/ 2147483647 w 64"/>
              <a:gd name="T69" fmla="*/ 2147483647 h 75"/>
              <a:gd name="T70" fmla="*/ 2147483647 w 64"/>
              <a:gd name="T71" fmla="*/ 2147483647 h 75"/>
              <a:gd name="T72" fmla="*/ 2147483647 w 64"/>
              <a:gd name="T73" fmla="*/ 2147483647 h 75"/>
              <a:gd name="T74" fmla="*/ 2147483647 w 64"/>
              <a:gd name="T75" fmla="*/ 2147483647 h 75"/>
              <a:gd name="T76" fmla="*/ 2147483647 w 64"/>
              <a:gd name="T77" fmla="*/ 2147483647 h 75"/>
              <a:gd name="T78" fmla="*/ 2147483647 w 64"/>
              <a:gd name="T79" fmla="*/ 2147483647 h 75"/>
              <a:gd name="T80" fmla="*/ 2147483647 w 64"/>
              <a:gd name="T81" fmla="*/ 2147483647 h 75"/>
              <a:gd name="T82" fmla="*/ 2147483647 w 64"/>
              <a:gd name="T83" fmla="*/ 2147483647 h 75"/>
              <a:gd name="T84" fmla="*/ 2147483647 w 64"/>
              <a:gd name="T85" fmla="*/ 2147483647 h 75"/>
              <a:gd name="T86" fmla="*/ 2147483647 w 64"/>
              <a:gd name="T87" fmla="*/ 2147483647 h 75"/>
              <a:gd name="T88" fmla="*/ 2147483647 w 64"/>
              <a:gd name="T89" fmla="*/ 2147483647 h 75"/>
              <a:gd name="T90" fmla="*/ 2147483647 w 64"/>
              <a:gd name="T91" fmla="*/ 2147483647 h 75"/>
              <a:gd name="T92" fmla="*/ 2147483647 w 64"/>
              <a:gd name="T93" fmla="*/ 2147483647 h 75"/>
              <a:gd name="T94" fmla="*/ 2147483647 w 64"/>
              <a:gd name="T95" fmla="*/ 2147483647 h 75"/>
              <a:gd name="T96" fmla="*/ 2147483647 w 64"/>
              <a:gd name="T97" fmla="*/ 2147483647 h 75"/>
              <a:gd name="T98" fmla="*/ 2147483647 w 64"/>
              <a:gd name="T99" fmla="*/ 2147483647 h 75"/>
              <a:gd name="T100" fmla="*/ 2147483647 w 64"/>
              <a:gd name="T101" fmla="*/ 2147483647 h 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75"/>
              <a:gd name="T155" fmla="*/ 64 w 64"/>
              <a:gd name="T156" fmla="*/ 75 h 75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75">
                <a:moveTo>
                  <a:pt x="43" y="13"/>
                </a:moveTo>
                <a:lnTo>
                  <a:pt x="45" y="0"/>
                </a:lnTo>
                <a:lnTo>
                  <a:pt x="52" y="6"/>
                </a:lnTo>
                <a:lnTo>
                  <a:pt x="60" y="13"/>
                </a:lnTo>
                <a:lnTo>
                  <a:pt x="64" y="23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9"/>
                </a:lnTo>
                <a:lnTo>
                  <a:pt x="56" y="63"/>
                </a:lnTo>
                <a:lnTo>
                  <a:pt x="52" y="69"/>
                </a:lnTo>
                <a:lnTo>
                  <a:pt x="47" y="73"/>
                </a:lnTo>
                <a:lnTo>
                  <a:pt x="39" y="75"/>
                </a:lnTo>
                <a:lnTo>
                  <a:pt x="33" y="75"/>
                </a:lnTo>
                <a:lnTo>
                  <a:pt x="25" y="75"/>
                </a:lnTo>
                <a:lnTo>
                  <a:pt x="20" y="73"/>
                </a:lnTo>
                <a:lnTo>
                  <a:pt x="14" y="69"/>
                </a:lnTo>
                <a:lnTo>
                  <a:pt x="8" y="63"/>
                </a:lnTo>
                <a:lnTo>
                  <a:pt x="4" y="58"/>
                </a:lnTo>
                <a:lnTo>
                  <a:pt x="2" y="52"/>
                </a:lnTo>
                <a:lnTo>
                  <a:pt x="0" y="44"/>
                </a:lnTo>
                <a:lnTo>
                  <a:pt x="0" y="36"/>
                </a:lnTo>
                <a:lnTo>
                  <a:pt x="0" y="29"/>
                </a:lnTo>
                <a:lnTo>
                  <a:pt x="2" y="21"/>
                </a:lnTo>
                <a:lnTo>
                  <a:pt x="4" y="15"/>
                </a:lnTo>
                <a:lnTo>
                  <a:pt x="8" y="10"/>
                </a:lnTo>
                <a:lnTo>
                  <a:pt x="12" y="6"/>
                </a:lnTo>
                <a:lnTo>
                  <a:pt x="18" y="2"/>
                </a:lnTo>
                <a:lnTo>
                  <a:pt x="25" y="0"/>
                </a:lnTo>
                <a:lnTo>
                  <a:pt x="31" y="0"/>
                </a:lnTo>
                <a:lnTo>
                  <a:pt x="33" y="0"/>
                </a:lnTo>
                <a:lnTo>
                  <a:pt x="35" y="0"/>
                </a:lnTo>
                <a:lnTo>
                  <a:pt x="35" y="61"/>
                </a:lnTo>
                <a:lnTo>
                  <a:pt x="45" y="58"/>
                </a:lnTo>
                <a:lnTo>
                  <a:pt x="50" y="54"/>
                </a:lnTo>
                <a:lnTo>
                  <a:pt x="54" y="46"/>
                </a:lnTo>
                <a:lnTo>
                  <a:pt x="56" y="36"/>
                </a:lnTo>
                <a:lnTo>
                  <a:pt x="54" y="29"/>
                </a:lnTo>
                <a:lnTo>
                  <a:pt x="52" y="23"/>
                </a:lnTo>
                <a:lnTo>
                  <a:pt x="48" y="17"/>
                </a:lnTo>
                <a:lnTo>
                  <a:pt x="43" y="13"/>
                </a:lnTo>
                <a:close/>
                <a:moveTo>
                  <a:pt x="25" y="59"/>
                </a:moveTo>
                <a:lnTo>
                  <a:pt x="25" y="13"/>
                </a:lnTo>
                <a:lnTo>
                  <a:pt x="20" y="15"/>
                </a:lnTo>
                <a:lnTo>
                  <a:pt x="14" y="19"/>
                </a:lnTo>
                <a:lnTo>
                  <a:pt x="10" y="27"/>
                </a:lnTo>
                <a:lnTo>
                  <a:pt x="8" y="36"/>
                </a:lnTo>
                <a:lnTo>
                  <a:pt x="10" y="46"/>
                </a:lnTo>
                <a:lnTo>
                  <a:pt x="14" y="52"/>
                </a:lnTo>
                <a:lnTo>
                  <a:pt x="20" y="58"/>
                </a:lnTo>
                <a:lnTo>
                  <a:pt x="25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5" name="Freeform 84"/>
          <p:cNvSpPr>
            <a:spLocks noEditPoints="1"/>
          </p:cNvSpPr>
          <p:nvPr/>
        </p:nvSpPr>
        <p:spPr bwMode="auto">
          <a:xfrm>
            <a:off x="290513" y="3922713"/>
            <a:ext cx="128587" cy="136525"/>
          </a:xfrm>
          <a:custGeom>
            <a:gdLst>
              <a:gd name="T0" fmla="*/ 0 w 81"/>
              <a:gd name="T1" fmla="*/ 2147483647 h 86"/>
              <a:gd name="T2" fmla="*/ 0 w 81"/>
              <a:gd name="T3" fmla="*/ 2147483647 h 86"/>
              <a:gd name="T4" fmla="*/ 2147483647 w 81"/>
              <a:gd name="T5" fmla="*/ 2147483647 h 86"/>
              <a:gd name="T6" fmla="*/ 2147483647 w 81"/>
              <a:gd name="T7" fmla="*/ 0 h 86"/>
              <a:gd name="T8" fmla="*/ 2147483647 w 81"/>
              <a:gd name="T9" fmla="*/ 0 h 86"/>
              <a:gd name="T10" fmla="*/ 2147483647 w 81"/>
              <a:gd name="T11" fmla="*/ 2147483647 h 86"/>
              <a:gd name="T12" fmla="*/ 2147483647 w 81"/>
              <a:gd name="T13" fmla="*/ 2147483647 h 86"/>
              <a:gd name="T14" fmla="*/ 2147483647 w 81"/>
              <a:gd name="T15" fmla="*/ 2147483647 h 86"/>
              <a:gd name="T16" fmla="*/ 2147483647 w 81"/>
              <a:gd name="T17" fmla="*/ 2147483647 h 86"/>
              <a:gd name="T18" fmla="*/ 2147483647 w 81"/>
              <a:gd name="T19" fmla="*/ 2147483647 h 86"/>
              <a:gd name="T20" fmla="*/ 2147483647 w 81"/>
              <a:gd name="T21" fmla="*/ 2147483647 h 86"/>
              <a:gd name="T22" fmla="*/ 2147483647 w 81"/>
              <a:gd name="T23" fmla="*/ 2147483647 h 86"/>
              <a:gd name="T24" fmla="*/ 2147483647 w 81"/>
              <a:gd name="T25" fmla="*/ 2147483647 h 86"/>
              <a:gd name="T26" fmla="*/ 2147483647 w 81"/>
              <a:gd name="T27" fmla="*/ 2147483647 h 86"/>
              <a:gd name="T28" fmla="*/ 2147483647 w 81"/>
              <a:gd name="T29" fmla="*/ 2147483647 h 86"/>
              <a:gd name="T30" fmla="*/ 0 w 81"/>
              <a:gd name="T31" fmla="*/ 2147483647 h 86"/>
              <a:gd name="T32" fmla="*/ 2147483647 w 81"/>
              <a:gd name="T33" fmla="*/ 2147483647 h 86"/>
              <a:gd name="T34" fmla="*/ 2147483647 w 81"/>
              <a:gd name="T35" fmla="*/ 2147483647 h 86"/>
              <a:gd name="T36" fmla="*/ 2147483647 w 81"/>
              <a:gd name="T37" fmla="*/ 2147483647 h 86"/>
              <a:gd name="T38" fmla="*/ 2147483647 w 81"/>
              <a:gd name="T39" fmla="*/ 2147483647 h 86"/>
              <a:gd name="T40" fmla="*/ 2147483647 w 81"/>
              <a:gd name="T41" fmla="*/ 2147483647 h 86"/>
              <a:gd name="T42" fmla="*/ 2147483647 w 81"/>
              <a:gd name="T43" fmla="*/ 2147483647 h 86"/>
              <a:gd name="T44" fmla="*/ 2147483647 w 81"/>
              <a:gd name="T45" fmla="*/ 2147483647 h 86"/>
              <a:gd name="T46" fmla="*/ 2147483647 w 81"/>
              <a:gd name="T47" fmla="*/ 2147483647 h 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1"/>
              <a:gd name="T73" fmla="*/ 0 h 86"/>
              <a:gd name="T74" fmla="*/ 81 w 81"/>
              <a:gd name="T75" fmla="*/ 86 h 86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1" h="86">
                <a:moveTo>
                  <a:pt x="0" y="65"/>
                </a:moveTo>
                <a:lnTo>
                  <a:pt x="0" y="8"/>
                </a:lnTo>
                <a:lnTo>
                  <a:pt x="54" y="8"/>
                </a:lnTo>
                <a:lnTo>
                  <a:pt x="54" y="0"/>
                </a:lnTo>
                <a:lnTo>
                  <a:pt x="81" y="0"/>
                </a:lnTo>
                <a:lnTo>
                  <a:pt x="81" y="11"/>
                </a:lnTo>
                <a:lnTo>
                  <a:pt x="64" y="11"/>
                </a:lnTo>
                <a:lnTo>
                  <a:pt x="64" y="75"/>
                </a:lnTo>
                <a:lnTo>
                  <a:pt x="81" y="75"/>
                </a:lnTo>
                <a:lnTo>
                  <a:pt x="81" y="86"/>
                </a:lnTo>
                <a:lnTo>
                  <a:pt x="54" y="86"/>
                </a:lnTo>
                <a:lnTo>
                  <a:pt x="54" y="79"/>
                </a:lnTo>
                <a:lnTo>
                  <a:pt x="45" y="73"/>
                </a:lnTo>
                <a:lnTo>
                  <a:pt x="33" y="69"/>
                </a:lnTo>
                <a:lnTo>
                  <a:pt x="20" y="65"/>
                </a:lnTo>
                <a:lnTo>
                  <a:pt x="0" y="65"/>
                </a:lnTo>
                <a:close/>
                <a:moveTo>
                  <a:pt x="10" y="54"/>
                </a:moveTo>
                <a:lnTo>
                  <a:pt x="23" y="55"/>
                </a:lnTo>
                <a:lnTo>
                  <a:pt x="37" y="57"/>
                </a:lnTo>
                <a:lnTo>
                  <a:pt x="47" y="61"/>
                </a:lnTo>
                <a:lnTo>
                  <a:pt x="54" y="65"/>
                </a:lnTo>
                <a:lnTo>
                  <a:pt x="54" y="23"/>
                </a:lnTo>
                <a:lnTo>
                  <a:pt x="10" y="23"/>
                </a:lnTo>
                <a:lnTo>
                  <a:pt x="1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6" name="Freeform 85"/>
          <p:cNvSpPr>
            <a:spLocks noEditPoints="1"/>
          </p:cNvSpPr>
          <p:nvPr/>
        </p:nvSpPr>
        <p:spPr bwMode="auto">
          <a:xfrm>
            <a:off x="290513" y="3770313"/>
            <a:ext cx="101600" cy="122237"/>
          </a:xfrm>
          <a:custGeom>
            <a:gdLst>
              <a:gd name="T0" fmla="*/ 2147483647 w 64"/>
              <a:gd name="T1" fmla="*/ 2147483647 h 77"/>
              <a:gd name="T2" fmla="*/ 2147483647 w 64"/>
              <a:gd name="T3" fmla="*/ 2147483647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2147483647 w 64"/>
              <a:gd name="T9" fmla="*/ 2147483647 h 77"/>
              <a:gd name="T10" fmla="*/ 2147483647 w 64"/>
              <a:gd name="T11" fmla="*/ 2147483647 h 77"/>
              <a:gd name="T12" fmla="*/ 2147483647 w 64"/>
              <a:gd name="T13" fmla="*/ 2147483647 h 77"/>
              <a:gd name="T14" fmla="*/ 0 w 64"/>
              <a:gd name="T15" fmla="*/ 2147483647 h 77"/>
              <a:gd name="T16" fmla="*/ 0 w 64"/>
              <a:gd name="T17" fmla="*/ 2147483647 h 77"/>
              <a:gd name="T18" fmla="*/ 0 w 64"/>
              <a:gd name="T19" fmla="*/ 2147483647 h 77"/>
              <a:gd name="T20" fmla="*/ 2147483647 w 64"/>
              <a:gd name="T21" fmla="*/ 2147483647 h 77"/>
              <a:gd name="T22" fmla="*/ 2147483647 w 64"/>
              <a:gd name="T23" fmla="*/ 2147483647 h 77"/>
              <a:gd name="T24" fmla="*/ 2147483647 w 64"/>
              <a:gd name="T25" fmla="*/ 2147483647 h 77"/>
              <a:gd name="T26" fmla="*/ 2147483647 w 64"/>
              <a:gd name="T27" fmla="*/ 2147483647 h 77"/>
              <a:gd name="T28" fmla="*/ 2147483647 w 64"/>
              <a:gd name="T29" fmla="*/ 2147483647 h 77"/>
              <a:gd name="T30" fmla="*/ 2147483647 w 64"/>
              <a:gd name="T31" fmla="*/ 2147483647 h 77"/>
              <a:gd name="T32" fmla="*/ 2147483647 w 64"/>
              <a:gd name="T33" fmla="*/ 0 h 77"/>
              <a:gd name="T34" fmla="*/ 2147483647 w 64"/>
              <a:gd name="T35" fmla="*/ 2147483647 h 77"/>
              <a:gd name="T36" fmla="*/ 2147483647 w 64"/>
              <a:gd name="T37" fmla="*/ 2147483647 h 77"/>
              <a:gd name="T38" fmla="*/ 2147483647 w 64"/>
              <a:gd name="T39" fmla="*/ 2147483647 h 77"/>
              <a:gd name="T40" fmla="*/ 2147483647 w 64"/>
              <a:gd name="T41" fmla="*/ 2147483647 h 77"/>
              <a:gd name="T42" fmla="*/ 2147483647 w 64"/>
              <a:gd name="T43" fmla="*/ 2147483647 h 77"/>
              <a:gd name="T44" fmla="*/ 2147483647 w 64"/>
              <a:gd name="T45" fmla="*/ 2147483647 h 77"/>
              <a:gd name="T46" fmla="*/ 2147483647 w 64"/>
              <a:gd name="T47" fmla="*/ 2147483647 h 77"/>
              <a:gd name="T48" fmla="*/ 2147483647 w 64"/>
              <a:gd name="T49" fmla="*/ 2147483647 h 77"/>
              <a:gd name="T50" fmla="*/ 2147483647 w 64"/>
              <a:gd name="T51" fmla="*/ 2147483647 h 77"/>
              <a:gd name="T52" fmla="*/ 2147483647 w 64"/>
              <a:gd name="T53" fmla="*/ 2147483647 h 77"/>
              <a:gd name="T54" fmla="*/ 2147483647 w 64"/>
              <a:gd name="T55" fmla="*/ 2147483647 h 77"/>
              <a:gd name="T56" fmla="*/ 2147483647 w 64"/>
              <a:gd name="T57" fmla="*/ 2147483647 h 77"/>
              <a:gd name="T58" fmla="*/ 2147483647 w 64"/>
              <a:gd name="T59" fmla="*/ 2147483647 h 77"/>
              <a:gd name="T60" fmla="*/ 2147483647 w 64"/>
              <a:gd name="T61" fmla="*/ 2147483647 h 77"/>
              <a:gd name="T62" fmla="*/ 2147483647 w 64"/>
              <a:gd name="T63" fmla="*/ 2147483647 h 77"/>
              <a:gd name="T64" fmla="*/ 2147483647 w 64"/>
              <a:gd name="T65" fmla="*/ 2147483647 h 77"/>
              <a:gd name="T66" fmla="*/ 2147483647 w 64"/>
              <a:gd name="T67" fmla="*/ 2147483647 h 77"/>
              <a:gd name="T68" fmla="*/ 2147483647 w 64"/>
              <a:gd name="T69" fmla="*/ 2147483647 h 77"/>
              <a:gd name="T70" fmla="*/ 2147483647 w 64"/>
              <a:gd name="T71" fmla="*/ 2147483647 h 77"/>
              <a:gd name="T72" fmla="*/ 2147483647 w 64"/>
              <a:gd name="T73" fmla="*/ 2147483647 h 77"/>
              <a:gd name="T74" fmla="*/ 2147483647 w 64"/>
              <a:gd name="T75" fmla="*/ 2147483647 h 77"/>
              <a:gd name="T76" fmla="*/ 2147483647 w 64"/>
              <a:gd name="T77" fmla="*/ 2147483647 h 77"/>
              <a:gd name="T78" fmla="*/ 2147483647 w 64"/>
              <a:gd name="T79" fmla="*/ 2147483647 h 77"/>
              <a:gd name="T80" fmla="*/ 2147483647 w 64"/>
              <a:gd name="T81" fmla="*/ 2147483647 h 77"/>
              <a:gd name="T82" fmla="*/ 2147483647 w 64"/>
              <a:gd name="T83" fmla="*/ 2147483647 h 77"/>
              <a:gd name="T84" fmla="*/ 2147483647 w 64"/>
              <a:gd name="T85" fmla="*/ 2147483647 h 77"/>
              <a:gd name="T86" fmla="*/ 2147483647 w 64"/>
              <a:gd name="T87" fmla="*/ 2147483647 h 77"/>
              <a:gd name="T88" fmla="*/ 2147483647 w 64"/>
              <a:gd name="T89" fmla="*/ 2147483647 h 77"/>
              <a:gd name="T90" fmla="*/ 2147483647 w 64"/>
              <a:gd name="T91" fmla="*/ 2147483647 h 77"/>
              <a:gd name="T92" fmla="*/ 2147483647 w 64"/>
              <a:gd name="T93" fmla="*/ 2147483647 h 77"/>
              <a:gd name="T94" fmla="*/ 2147483647 w 64"/>
              <a:gd name="T95" fmla="*/ 2147483647 h 77"/>
              <a:gd name="T96" fmla="*/ 2147483647 w 64"/>
              <a:gd name="T97" fmla="*/ 2147483647 h 77"/>
              <a:gd name="T98" fmla="*/ 2147483647 w 64"/>
              <a:gd name="T99" fmla="*/ 2147483647 h 77"/>
              <a:gd name="T100" fmla="*/ 2147483647 w 64"/>
              <a:gd name="T101" fmla="*/ 2147483647 h 77"/>
              <a:gd name="T102" fmla="*/ 2147483647 w 64"/>
              <a:gd name="T103" fmla="*/ 2147483647 h 77"/>
              <a:gd name="T104" fmla="*/ 2147483647 w 64"/>
              <a:gd name="T105" fmla="*/ 2147483647 h 77"/>
              <a:gd name="T106" fmla="*/ 2147483647 w 64"/>
              <a:gd name="T107" fmla="*/ 2147483647 h 77"/>
              <a:gd name="T108" fmla="*/ 2147483647 w 64"/>
              <a:gd name="T109" fmla="*/ 2147483647 h 77"/>
              <a:gd name="T110" fmla="*/ 2147483647 w 64"/>
              <a:gd name="T111" fmla="*/ 2147483647 h 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"/>
              <a:gd name="T169" fmla="*/ 0 h 77"/>
              <a:gd name="T170" fmla="*/ 64 w 64"/>
              <a:gd name="T171" fmla="*/ 77 h 7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" h="77">
                <a:moveTo>
                  <a:pt x="31" y="77"/>
                </a:move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6" y="65"/>
                </a:lnTo>
                <a:lnTo>
                  <a:pt x="4" y="59"/>
                </a:lnTo>
                <a:lnTo>
                  <a:pt x="2" y="52"/>
                </a:lnTo>
                <a:lnTo>
                  <a:pt x="0" y="46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4" y="17"/>
                </a:lnTo>
                <a:lnTo>
                  <a:pt x="8" y="11"/>
                </a:lnTo>
                <a:lnTo>
                  <a:pt x="12" y="6"/>
                </a:lnTo>
                <a:lnTo>
                  <a:pt x="18" y="4"/>
                </a:lnTo>
                <a:lnTo>
                  <a:pt x="23" y="2"/>
                </a:lnTo>
                <a:lnTo>
                  <a:pt x="31" y="0"/>
                </a:lnTo>
                <a:lnTo>
                  <a:pt x="43" y="2"/>
                </a:lnTo>
                <a:lnTo>
                  <a:pt x="50" y="6"/>
                </a:lnTo>
                <a:lnTo>
                  <a:pt x="56" y="11"/>
                </a:lnTo>
                <a:lnTo>
                  <a:pt x="60" y="19"/>
                </a:lnTo>
                <a:lnTo>
                  <a:pt x="64" y="29"/>
                </a:lnTo>
                <a:lnTo>
                  <a:pt x="64" y="38"/>
                </a:lnTo>
                <a:lnTo>
                  <a:pt x="64" y="46"/>
                </a:lnTo>
                <a:lnTo>
                  <a:pt x="62" y="54"/>
                </a:lnTo>
                <a:lnTo>
                  <a:pt x="60" y="61"/>
                </a:lnTo>
                <a:lnTo>
                  <a:pt x="56" y="67"/>
                </a:lnTo>
                <a:lnTo>
                  <a:pt x="52" y="71"/>
                </a:lnTo>
                <a:lnTo>
                  <a:pt x="47" y="75"/>
                </a:lnTo>
                <a:lnTo>
                  <a:pt x="39" y="77"/>
                </a:lnTo>
                <a:lnTo>
                  <a:pt x="31" y="77"/>
                </a:lnTo>
                <a:close/>
                <a:moveTo>
                  <a:pt x="31" y="63"/>
                </a:moveTo>
                <a:lnTo>
                  <a:pt x="37" y="61"/>
                </a:lnTo>
                <a:lnTo>
                  <a:pt x="43" y="61"/>
                </a:lnTo>
                <a:lnTo>
                  <a:pt x="47" y="59"/>
                </a:lnTo>
                <a:lnTo>
                  <a:pt x="50" y="56"/>
                </a:lnTo>
                <a:lnTo>
                  <a:pt x="54" y="48"/>
                </a:lnTo>
                <a:lnTo>
                  <a:pt x="56" y="38"/>
                </a:lnTo>
                <a:lnTo>
                  <a:pt x="54" y="29"/>
                </a:lnTo>
                <a:lnTo>
                  <a:pt x="50" y="21"/>
                </a:lnTo>
                <a:lnTo>
                  <a:pt x="47" y="19"/>
                </a:lnTo>
                <a:lnTo>
                  <a:pt x="43" y="17"/>
                </a:lnTo>
                <a:lnTo>
                  <a:pt x="37" y="15"/>
                </a:lnTo>
                <a:lnTo>
                  <a:pt x="31" y="15"/>
                </a:lnTo>
                <a:lnTo>
                  <a:pt x="25" y="15"/>
                </a:lnTo>
                <a:lnTo>
                  <a:pt x="22" y="17"/>
                </a:lnTo>
                <a:lnTo>
                  <a:pt x="18" y="19"/>
                </a:lnTo>
                <a:lnTo>
                  <a:pt x="14" y="21"/>
                </a:lnTo>
                <a:lnTo>
                  <a:pt x="10" y="29"/>
                </a:lnTo>
                <a:lnTo>
                  <a:pt x="8" y="38"/>
                </a:lnTo>
                <a:lnTo>
                  <a:pt x="10" y="48"/>
                </a:lnTo>
                <a:lnTo>
                  <a:pt x="14" y="56"/>
                </a:lnTo>
                <a:lnTo>
                  <a:pt x="18" y="59"/>
                </a:lnTo>
                <a:lnTo>
                  <a:pt x="22" y="61"/>
                </a:lnTo>
                <a:lnTo>
                  <a:pt x="27" y="61"/>
                </a:lnTo>
                <a:lnTo>
                  <a:pt x="31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7" name="Freeform 86"/>
          <p:cNvSpPr>
            <a:spLocks noEditPoints="1"/>
          </p:cNvSpPr>
          <p:nvPr/>
        </p:nvSpPr>
        <p:spPr bwMode="auto">
          <a:xfrm>
            <a:off x="290513" y="3638550"/>
            <a:ext cx="101600" cy="107950"/>
          </a:xfrm>
          <a:custGeom>
            <a:gdLst>
              <a:gd name="T0" fmla="*/ 0 w 64"/>
              <a:gd name="T1" fmla="*/ 2147483647 h 68"/>
              <a:gd name="T2" fmla="*/ 0 w 64"/>
              <a:gd name="T3" fmla="*/ 2147483647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0 h 68"/>
              <a:gd name="T32" fmla="*/ 2147483647 w 64"/>
              <a:gd name="T33" fmla="*/ 2147483647 h 68"/>
              <a:gd name="T34" fmla="*/ 2147483647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2147483647 h 68"/>
              <a:gd name="T44" fmla="*/ 2147483647 w 64"/>
              <a:gd name="T45" fmla="*/ 2147483647 h 68"/>
              <a:gd name="T46" fmla="*/ 0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2147483647 w 64"/>
              <a:gd name="T87" fmla="*/ 2147483647 h 68"/>
              <a:gd name="T88" fmla="*/ 2147483647 w 64"/>
              <a:gd name="T89" fmla="*/ 2147483647 h 68"/>
              <a:gd name="T90" fmla="*/ 2147483647 w 64"/>
              <a:gd name="T91" fmla="*/ 2147483647 h 68"/>
              <a:gd name="T92" fmla="*/ 2147483647 w 64"/>
              <a:gd name="T93" fmla="*/ 2147483647 h 68"/>
              <a:gd name="T94" fmla="*/ 2147483647 w 64"/>
              <a:gd name="T95" fmla="*/ 2147483647 h 68"/>
              <a:gd name="T96" fmla="*/ 2147483647 w 64"/>
              <a:gd name="T97" fmla="*/ 2147483647 h 68"/>
              <a:gd name="T98" fmla="*/ 2147483647 w 64"/>
              <a:gd name="T99" fmla="*/ 2147483647 h 68"/>
              <a:gd name="T100" fmla="*/ 2147483647 w 64"/>
              <a:gd name="T101" fmla="*/ 2147483647 h 68"/>
              <a:gd name="T102" fmla="*/ 2147483647 w 64"/>
              <a:gd name="T103" fmla="*/ 2147483647 h 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8"/>
              <a:gd name="T158" fmla="*/ 64 w 64"/>
              <a:gd name="T159" fmla="*/ 68 h 68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8">
                <a:moveTo>
                  <a:pt x="0" y="68"/>
                </a:moveTo>
                <a:lnTo>
                  <a:pt x="0" y="37"/>
                </a:lnTo>
                <a:lnTo>
                  <a:pt x="2" y="25"/>
                </a:lnTo>
                <a:lnTo>
                  <a:pt x="2" y="20"/>
                </a:lnTo>
                <a:lnTo>
                  <a:pt x="4" y="14"/>
                </a:lnTo>
                <a:lnTo>
                  <a:pt x="8" y="8"/>
                </a:lnTo>
                <a:lnTo>
                  <a:pt x="12" y="6"/>
                </a:lnTo>
                <a:lnTo>
                  <a:pt x="18" y="4"/>
                </a:lnTo>
                <a:lnTo>
                  <a:pt x="22" y="6"/>
                </a:lnTo>
                <a:lnTo>
                  <a:pt x="25" y="8"/>
                </a:lnTo>
                <a:lnTo>
                  <a:pt x="29" y="10"/>
                </a:lnTo>
                <a:lnTo>
                  <a:pt x="31" y="14"/>
                </a:lnTo>
                <a:lnTo>
                  <a:pt x="33" y="10"/>
                </a:lnTo>
                <a:lnTo>
                  <a:pt x="37" y="4"/>
                </a:lnTo>
                <a:lnTo>
                  <a:pt x="41" y="2"/>
                </a:lnTo>
                <a:lnTo>
                  <a:pt x="47" y="0"/>
                </a:lnTo>
                <a:lnTo>
                  <a:pt x="50" y="2"/>
                </a:lnTo>
                <a:lnTo>
                  <a:pt x="54" y="4"/>
                </a:lnTo>
                <a:lnTo>
                  <a:pt x="56" y="6"/>
                </a:lnTo>
                <a:lnTo>
                  <a:pt x="58" y="10"/>
                </a:lnTo>
                <a:lnTo>
                  <a:pt x="62" y="20"/>
                </a:lnTo>
                <a:lnTo>
                  <a:pt x="64" y="31"/>
                </a:lnTo>
                <a:lnTo>
                  <a:pt x="64" y="68"/>
                </a:lnTo>
                <a:lnTo>
                  <a:pt x="0" y="68"/>
                </a:lnTo>
                <a:close/>
                <a:moveTo>
                  <a:pt x="27" y="54"/>
                </a:moveTo>
                <a:lnTo>
                  <a:pt x="27" y="39"/>
                </a:lnTo>
                <a:lnTo>
                  <a:pt x="27" y="33"/>
                </a:lnTo>
                <a:lnTo>
                  <a:pt x="27" y="27"/>
                </a:lnTo>
                <a:lnTo>
                  <a:pt x="25" y="23"/>
                </a:lnTo>
                <a:lnTo>
                  <a:pt x="23" y="21"/>
                </a:lnTo>
                <a:lnTo>
                  <a:pt x="22" y="20"/>
                </a:lnTo>
                <a:lnTo>
                  <a:pt x="18" y="20"/>
                </a:lnTo>
                <a:lnTo>
                  <a:pt x="14" y="20"/>
                </a:lnTo>
                <a:lnTo>
                  <a:pt x="12" y="23"/>
                </a:lnTo>
                <a:lnTo>
                  <a:pt x="10" y="29"/>
                </a:lnTo>
                <a:lnTo>
                  <a:pt x="10" y="39"/>
                </a:lnTo>
                <a:lnTo>
                  <a:pt x="10" y="54"/>
                </a:lnTo>
                <a:lnTo>
                  <a:pt x="27" y="54"/>
                </a:lnTo>
                <a:close/>
                <a:moveTo>
                  <a:pt x="54" y="54"/>
                </a:moveTo>
                <a:lnTo>
                  <a:pt x="54" y="37"/>
                </a:lnTo>
                <a:lnTo>
                  <a:pt x="54" y="25"/>
                </a:lnTo>
                <a:lnTo>
                  <a:pt x="52" y="20"/>
                </a:lnTo>
                <a:lnTo>
                  <a:pt x="50" y="16"/>
                </a:lnTo>
                <a:lnTo>
                  <a:pt x="45" y="16"/>
                </a:lnTo>
                <a:lnTo>
                  <a:pt x="43" y="16"/>
                </a:lnTo>
                <a:lnTo>
                  <a:pt x="39" y="18"/>
                </a:lnTo>
                <a:lnTo>
                  <a:pt x="37" y="21"/>
                </a:lnTo>
                <a:lnTo>
                  <a:pt x="37" y="25"/>
                </a:lnTo>
                <a:lnTo>
                  <a:pt x="37" y="29"/>
                </a:lnTo>
                <a:lnTo>
                  <a:pt x="35" y="37"/>
                </a:lnTo>
                <a:lnTo>
                  <a:pt x="35" y="5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8" name="Freeform 87"/>
          <p:cNvSpPr>
            <a:spLocks noEditPoints="1"/>
          </p:cNvSpPr>
          <p:nvPr/>
        </p:nvSpPr>
        <p:spPr bwMode="auto">
          <a:xfrm>
            <a:off x="290513" y="3502025"/>
            <a:ext cx="101600" cy="119063"/>
          </a:xfrm>
          <a:custGeom>
            <a:gdLst>
              <a:gd name="T0" fmla="*/ 2147483647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2147483647 h 75"/>
              <a:gd name="T10" fmla="*/ 2147483647 w 64"/>
              <a:gd name="T11" fmla="*/ 2147483647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2147483647 w 64"/>
              <a:gd name="T23" fmla="*/ 2147483647 h 75"/>
              <a:gd name="T24" fmla="*/ 2147483647 w 64"/>
              <a:gd name="T25" fmla="*/ 2147483647 h 75"/>
              <a:gd name="T26" fmla="*/ 2147483647 w 64"/>
              <a:gd name="T27" fmla="*/ 2147483647 h 75"/>
              <a:gd name="T28" fmla="*/ 2147483647 w 64"/>
              <a:gd name="T29" fmla="*/ 2147483647 h 75"/>
              <a:gd name="T30" fmla="*/ 2147483647 w 64"/>
              <a:gd name="T31" fmla="*/ 2147483647 h 75"/>
              <a:gd name="T32" fmla="*/ 2147483647 w 64"/>
              <a:gd name="T33" fmla="*/ 2147483647 h 75"/>
              <a:gd name="T34" fmla="*/ 0 w 64"/>
              <a:gd name="T35" fmla="*/ 2147483647 h 75"/>
              <a:gd name="T36" fmla="*/ 2147483647 w 64"/>
              <a:gd name="T37" fmla="*/ 2147483647 h 75"/>
              <a:gd name="T38" fmla="*/ 2147483647 w 64"/>
              <a:gd name="T39" fmla="*/ 2147483647 h 75"/>
              <a:gd name="T40" fmla="*/ 2147483647 w 64"/>
              <a:gd name="T41" fmla="*/ 2147483647 h 75"/>
              <a:gd name="T42" fmla="*/ 2147483647 w 64"/>
              <a:gd name="T43" fmla="*/ 2147483647 h 75"/>
              <a:gd name="T44" fmla="*/ 2147483647 w 64"/>
              <a:gd name="T45" fmla="*/ 2147483647 h 75"/>
              <a:gd name="T46" fmla="*/ 2147483647 w 64"/>
              <a:gd name="T47" fmla="*/ 2147483647 h 75"/>
              <a:gd name="T48" fmla="*/ 2147483647 w 64"/>
              <a:gd name="T49" fmla="*/ 2147483647 h 75"/>
              <a:gd name="T50" fmla="*/ 2147483647 w 64"/>
              <a:gd name="T51" fmla="*/ 2147483647 h 75"/>
              <a:gd name="T52" fmla="*/ 2147483647 w 64"/>
              <a:gd name="T53" fmla="*/ 2147483647 h 75"/>
              <a:gd name="T54" fmla="*/ 2147483647 w 64"/>
              <a:gd name="T55" fmla="*/ 2147483647 h 75"/>
              <a:gd name="T56" fmla="*/ 2147483647 w 64"/>
              <a:gd name="T57" fmla="*/ 2147483647 h 75"/>
              <a:gd name="T58" fmla="*/ 2147483647 w 64"/>
              <a:gd name="T59" fmla="*/ 2147483647 h 75"/>
              <a:gd name="T60" fmla="*/ 2147483647 w 64"/>
              <a:gd name="T61" fmla="*/ 2147483647 h 75"/>
              <a:gd name="T62" fmla="*/ 2147483647 w 64"/>
              <a:gd name="T63" fmla="*/ 2147483647 h 75"/>
              <a:gd name="T64" fmla="*/ 2147483647 w 64"/>
              <a:gd name="T65" fmla="*/ 2147483647 h 75"/>
              <a:gd name="T66" fmla="*/ 2147483647 w 64"/>
              <a:gd name="T67" fmla="*/ 2147483647 h 75"/>
              <a:gd name="T68" fmla="*/ 2147483647 w 64"/>
              <a:gd name="T69" fmla="*/ 2147483647 h 75"/>
              <a:gd name="T70" fmla="*/ 2147483647 w 64"/>
              <a:gd name="T71" fmla="*/ 2147483647 h 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75"/>
              <a:gd name="T110" fmla="*/ 64 w 64"/>
              <a:gd name="T111" fmla="*/ 75 h 75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75">
                <a:moveTo>
                  <a:pt x="56" y="17"/>
                </a:moveTo>
                <a:lnTo>
                  <a:pt x="60" y="25"/>
                </a:lnTo>
                <a:lnTo>
                  <a:pt x="62" y="31"/>
                </a:lnTo>
                <a:lnTo>
                  <a:pt x="64" y="38"/>
                </a:lnTo>
                <a:lnTo>
                  <a:pt x="64" y="46"/>
                </a:lnTo>
                <a:lnTo>
                  <a:pt x="64" y="60"/>
                </a:lnTo>
                <a:lnTo>
                  <a:pt x="60" y="67"/>
                </a:lnTo>
                <a:lnTo>
                  <a:pt x="54" y="73"/>
                </a:lnTo>
                <a:lnTo>
                  <a:pt x="47" y="75"/>
                </a:lnTo>
                <a:lnTo>
                  <a:pt x="43" y="73"/>
                </a:lnTo>
                <a:lnTo>
                  <a:pt x="39" y="71"/>
                </a:lnTo>
                <a:lnTo>
                  <a:pt x="35" y="69"/>
                </a:lnTo>
                <a:lnTo>
                  <a:pt x="33" y="65"/>
                </a:lnTo>
                <a:lnTo>
                  <a:pt x="31" y="60"/>
                </a:lnTo>
                <a:lnTo>
                  <a:pt x="29" y="56"/>
                </a:lnTo>
                <a:lnTo>
                  <a:pt x="27" y="50"/>
                </a:lnTo>
                <a:lnTo>
                  <a:pt x="27" y="42"/>
                </a:lnTo>
                <a:lnTo>
                  <a:pt x="25" y="29"/>
                </a:lnTo>
                <a:lnTo>
                  <a:pt x="23" y="17"/>
                </a:lnTo>
                <a:lnTo>
                  <a:pt x="22" y="17"/>
                </a:lnTo>
                <a:lnTo>
                  <a:pt x="16" y="19"/>
                </a:lnTo>
                <a:lnTo>
                  <a:pt x="12" y="21"/>
                </a:lnTo>
                <a:lnTo>
                  <a:pt x="10" y="29"/>
                </a:lnTo>
                <a:lnTo>
                  <a:pt x="8" y="37"/>
                </a:lnTo>
                <a:lnTo>
                  <a:pt x="8" y="46"/>
                </a:lnTo>
                <a:lnTo>
                  <a:pt x="12" y="52"/>
                </a:lnTo>
                <a:lnTo>
                  <a:pt x="14" y="56"/>
                </a:lnTo>
                <a:lnTo>
                  <a:pt x="20" y="60"/>
                </a:lnTo>
                <a:lnTo>
                  <a:pt x="20" y="73"/>
                </a:lnTo>
                <a:lnTo>
                  <a:pt x="12" y="69"/>
                </a:lnTo>
                <a:lnTo>
                  <a:pt x="8" y="65"/>
                </a:lnTo>
                <a:lnTo>
                  <a:pt x="4" y="61"/>
                </a:lnTo>
                <a:lnTo>
                  <a:pt x="2" y="54"/>
                </a:lnTo>
                <a:lnTo>
                  <a:pt x="0" y="46"/>
                </a:lnTo>
                <a:lnTo>
                  <a:pt x="0" y="35"/>
                </a:lnTo>
                <a:lnTo>
                  <a:pt x="0" y="27"/>
                </a:lnTo>
                <a:lnTo>
                  <a:pt x="2" y="19"/>
                </a:lnTo>
                <a:lnTo>
                  <a:pt x="4" y="13"/>
                </a:lnTo>
                <a:lnTo>
                  <a:pt x="6" y="10"/>
                </a:lnTo>
                <a:lnTo>
                  <a:pt x="10" y="6"/>
                </a:lnTo>
                <a:lnTo>
                  <a:pt x="14" y="4"/>
                </a:lnTo>
                <a:lnTo>
                  <a:pt x="18" y="4"/>
                </a:lnTo>
                <a:lnTo>
                  <a:pt x="23" y="4"/>
                </a:lnTo>
                <a:lnTo>
                  <a:pt x="37" y="4"/>
                </a:lnTo>
                <a:lnTo>
                  <a:pt x="48" y="4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4" y="13"/>
                </a:lnTo>
                <a:lnTo>
                  <a:pt x="60" y="15"/>
                </a:lnTo>
                <a:lnTo>
                  <a:pt x="56" y="17"/>
                </a:lnTo>
                <a:close/>
                <a:moveTo>
                  <a:pt x="31" y="17"/>
                </a:moveTo>
                <a:lnTo>
                  <a:pt x="35" y="27"/>
                </a:lnTo>
                <a:lnTo>
                  <a:pt x="35" y="40"/>
                </a:lnTo>
                <a:lnTo>
                  <a:pt x="37" y="48"/>
                </a:lnTo>
                <a:lnTo>
                  <a:pt x="39" y="52"/>
                </a:lnTo>
                <a:lnTo>
                  <a:pt x="39" y="56"/>
                </a:lnTo>
                <a:lnTo>
                  <a:pt x="41" y="58"/>
                </a:lnTo>
                <a:lnTo>
                  <a:pt x="45" y="60"/>
                </a:lnTo>
                <a:lnTo>
                  <a:pt x="47" y="60"/>
                </a:lnTo>
                <a:lnTo>
                  <a:pt x="50" y="60"/>
                </a:lnTo>
                <a:lnTo>
                  <a:pt x="54" y="56"/>
                </a:lnTo>
                <a:lnTo>
                  <a:pt x="56" y="50"/>
                </a:lnTo>
                <a:lnTo>
                  <a:pt x="56" y="44"/>
                </a:lnTo>
                <a:lnTo>
                  <a:pt x="56" y="37"/>
                </a:lnTo>
                <a:lnTo>
                  <a:pt x="54" y="29"/>
                </a:lnTo>
                <a:lnTo>
                  <a:pt x="50" y="23"/>
                </a:lnTo>
                <a:lnTo>
                  <a:pt x="47" y="19"/>
                </a:lnTo>
                <a:lnTo>
                  <a:pt x="43" y="19"/>
                </a:lnTo>
                <a:lnTo>
                  <a:pt x="35" y="17"/>
                </a:lnTo>
                <a:lnTo>
                  <a:pt x="3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49" name="Freeform 88"/>
          <p:cNvSpPr/>
          <p:nvPr/>
        </p:nvSpPr>
        <p:spPr bwMode="auto">
          <a:xfrm>
            <a:off x="290513" y="3371850"/>
            <a:ext cx="101600" cy="103188"/>
          </a:xfrm>
          <a:custGeom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0 w 64"/>
              <a:gd name="T9" fmla="*/ 2147483647 h 65"/>
              <a:gd name="T10" fmla="*/ 0 w 64"/>
              <a:gd name="T11" fmla="*/ 0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0 w 64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65"/>
              <a:gd name="T41" fmla="*/ 64 w 64"/>
              <a:gd name="T42" fmla="*/ 65 h 65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65">
                <a:moveTo>
                  <a:pt x="0" y="65"/>
                </a:moveTo>
                <a:lnTo>
                  <a:pt x="0" y="51"/>
                </a:lnTo>
                <a:lnTo>
                  <a:pt x="27" y="51"/>
                </a:lnTo>
                <a:lnTo>
                  <a:pt x="27" y="13"/>
                </a:lnTo>
                <a:lnTo>
                  <a:pt x="0" y="13"/>
                </a:lnTo>
                <a:lnTo>
                  <a:pt x="0" y="0"/>
                </a:lnTo>
                <a:lnTo>
                  <a:pt x="64" y="0"/>
                </a:lnTo>
                <a:lnTo>
                  <a:pt x="64" y="13"/>
                </a:lnTo>
                <a:lnTo>
                  <a:pt x="35" y="13"/>
                </a:lnTo>
                <a:lnTo>
                  <a:pt x="35" y="51"/>
                </a:lnTo>
                <a:lnTo>
                  <a:pt x="64" y="51"/>
                </a:lnTo>
                <a:lnTo>
                  <a:pt x="64" y="65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0" name="Freeform 89"/>
          <p:cNvSpPr/>
          <p:nvPr/>
        </p:nvSpPr>
        <p:spPr bwMode="auto">
          <a:xfrm>
            <a:off x="290513" y="3236913"/>
            <a:ext cx="101600" cy="103187"/>
          </a:xfrm>
          <a:custGeom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0 w 64"/>
              <a:gd name="T9" fmla="*/ 2147483647 h 65"/>
              <a:gd name="T10" fmla="*/ 0 w 64"/>
              <a:gd name="T11" fmla="*/ 0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0 w 64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65"/>
              <a:gd name="T41" fmla="*/ 64 w 64"/>
              <a:gd name="T42" fmla="*/ 65 h 65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65">
                <a:moveTo>
                  <a:pt x="0" y="65"/>
                </a:moveTo>
                <a:lnTo>
                  <a:pt x="0" y="52"/>
                </a:lnTo>
                <a:lnTo>
                  <a:pt x="27" y="52"/>
                </a:lnTo>
                <a:lnTo>
                  <a:pt x="27" y="14"/>
                </a:lnTo>
                <a:lnTo>
                  <a:pt x="0" y="14"/>
                </a:lnTo>
                <a:lnTo>
                  <a:pt x="0" y="0"/>
                </a:lnTo>
                <a:lnTo>
                  <a:pt x="64" y="0"/>
                </a:lnTo>
                <a:lnTo>
                  <a:pt x="64" y="14"/>
                </a:lnTo>
                <a:lnTo>
                  <a:pt x="35" y="14"/>
                </a:lnTo>
                <a:lnTo>
                  <a:pt x="35" y="52"/>
                </a:lnTo>
                <a:lnTo>
                  <a:pt x="64" y="52"/>
                </a:lnTo>
                <a:lnTo>
                  <a:pt x="64" y="65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1" name="Freeform 90"/>
          <p:cNvSpPr>
            <a:spLocks noEditPoints="1"/>
          </p:cNvSpPr>
          <p:nvPr/>
        </p:nvSpPr>
        <p:spPr bwMode="auto">
          <a:xfrm>
            <a:off x="290513" y="3090863"/>
            <a:ext cx="101600" cy="122237"/>
          </a:xfrm>
          <a:custGeom>
            <a:gdLst>
              <a:gd name="T0" fmla="*/ 2147483647 w 64"/>
              <a:gd name="T1" fmla="*/ 2147483647 h 77"/>
              <a:gd name="T2" fmla="*/ 2147483647 w 64"/>
              <a:gd name="T3" fmla="*/ 2147483647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2147483647 w 64"/>
              <a:gd name="T9" fmla="*/ 2147483647 h 77"/>
              <a:gd name="T10" fmla="*/ 2147483647 w 64"/>
              <a:gd name="T11" fmla="*/ 2147483647 h 77"/>
              <a:gd name="T12" fmla="*/ 2147483647 w 64"/>
              <a:gd name="T13" fmla="*/ 2147483647 h 77"/>
              <a:gd name="T14" fmla="*/ 0 w 64"/>
              <a:gd name="T15" fmla="*/ 2147483647 h 77"/>
              <a:gd name="T16" fmla="*/ 0 w 64"/>
              <a:gd name="T17" fmla="*/ 2147483647 h 77"/>
              <a:gd name="T18" fmla="*/ 0 w 64"/>
              <a:gd name="T19" fmla="*/ 2147483647 h 77"/>
              <a:gd name="T20" fmla="*/ 2147483647 w 64"/>
              <a:gd name="T21" fmla="*/ 2147483647 h 77"/>
              <a:gd name="T22" fmla="*/ 2147483647 w 64"/>
              <a:gd name="T23" fmla="*/ 2147483647 h 77"/>
              <a:gd name="T24" fmla="*/ 2147483647 w 64"/>
              <a:gd name="T25" fmla="*/ 2147483647 h 77"/>
              <a:gd name="T26" fmla="*/ 2147483647 w 64"/>
              <a:gd name="T27" fmla="*/ 2147483647 h 77"/>
              <a:gd name="T28" fmla="*/ 2147483647 w 64"/>
              <a:gd name="T29" fmla="*/ 2147483647 h 77"/>
              <a:gd name="T30" fmla="*/ 2147483647 w 64"/>
              <a:gd name="T31" fmla="*/ 2147483647 h 77"/>
              <a:gd name="T32" fmla="*/ 2147483647 w 64"/>
              <a:gd name="T33" fmla="*/ 0 h 77"/>
              <a:gd name="T34" fmla="*/ 2147483647 w 64"/>
              <a:gd name="T35" fmla="*/ 2147483647 h 77"/>
              <a:gd name="T36" fmla="*/ 2147483647 w 64"/>
              <a:gd name="T37" fmla="*/ 2147483647 h 77"/>
              <a:gd name="T38" fmla="*/ 2147483647 w 64"/>
              <a:gd name="T39" fmla="*/ 2147483647 h 77"/>
              <a:gd name="T40" fmla="*/ 2147483647 w 64"/>
              <a:gd name="T41" fmla="*/ 2147483647 h 77"/>
              <a:gd name="T42" fmla="*/ 2147483647 w 64"/>
              <a:gd name="T43" fmla="*/ 2147483647 h 77"/>
              <a:gd name="T44" fmla="*/ 2147483647 w 64"/>
              <a:gd name="T45" fmla="*/ 2147483647 h 77"/>
              <a:gd name="T46" fmla="*/ 2147483647 w 64"/>
              <a:gd name="T47" fmla="*/ 2147483647 h 77"/>
              <a:gd name="T48" fmla="*/ 2147483647 w 64"/>
              <a:gd name="T49" fmla="*/ 2147483647 h 77"/>
              <a:gd name="T50" fmla="*/ 2147483647 w 64"/>
              <a:gd name="T51" fmla="*/ 2147483647 h 77"/>
              <a:gd name="T52" fmla="*/ 2147483647 w 64"/>
              <a:gd name="T53" fmla="*/ 2147483647 h 77"/>
              <a:gd name="T54" fmla="*/ 2147483647 w 64"/>
              <a:gd name="T55" fmla="*/ 2147483647 h 77"/>
              <a:gd name="T56" fmla="*/ 2147483647 w 64"/>
              <a:gd name="T57" fmla="*/ 2147483647 h 77"/>
              <a:gd name="T58" fmla="*/ 2147483647 w 64"/>
              <a:gd name="T59" fmla="*/ 2147483647 h 77"/>
              <a:gd name="T60" fmla="*/ 2147483647 w 64"/>
              <a:gd name="T61" fmla="*/ 2147483647 h 77"/>
              <a:gd name="T62" fmla="*/ 2147483647 w 64"/>
              <a:gd name="T63" fmla="*/ 2147483647 h 77"/>
              <a:gd name="T64" fmla="*/ 2147483647 w 64"/>
              <a:gd name="T65" fmla="*/ 2147483647 h 77"/>
              <a:gd name="T66" fmla="*/ 2147483647 w 64"/>
              <a:gd name="T67" fmla="*/ 2147483647 h 77"/>
              <a:gd name="T68" fmla="*/ 2147483647 w 64"/>
              <a:gd name="T69" fmla="*/ 2147483647 h 77"/>
              <a:gd name="T70" fmla="*/ 2147483647 w 64"/>
              <a:gd name="T71" fmla="*/ 2147483647 h 77"/>
              <a:gd name="T72" fmla="*/ 2147483647 w 64"/>
              <a:gd name="T73" fmla="*/ 2147483647 h 77"/>
              <a:gd name="T74" fmla="*/ 2147483647 w 64"/>
              <a:gd name="T75" fmla="*/ 2147483647 h 77"/>
              <a:gd name="T76" fmla="*/ 2147483647 w 64"/>
              <a:gd name="T77" fmla="*/ 2147483647 h 77"/>
              <a:gd name="T78" fmla="*/ 2147483647 w 64"/>
              <a:gd name="T79" fmla="*/ 2147483647 h 77"/>
              <a:gd name="T80" fmla="*/ 2147483647 w 64"/>
              <a:gd name="T81" fmla="*/ 2147483647 h 77"/>
              <a:gd name="T82" fmla="*/ 2147483647 w 64"/>
              <a:gd name="T83" fmla="*/ 2147483647 h 77"/>
              <a:gd name="T84" fmla="*/ 2147483647 w 64"/>
              <a:gd name="T85" fmla="*/ 2147483647 h 77"/>
              <a:gd name="T86" fmla="*/ 2147483647 w 64"/>
              <a:gd name="T87" fmla="*/ 2147483647 h 77"/>
              <a:gd name="T88" fmla="*/ 2147483647 w 64"/>
              <a:gd name="T89" fmla="*/ 2147483647 h 77"/>
              <a:gd name="T90" fmla="*/ 2147483647 w 64"/>
              <a:gd name="T91" fmla="*/ 2147483647 h 77"/>
              <a:gd name="T92" fmla="*/ 2147483647 w 64"/>
              <a:gd name="T93" fmla="*/ 2147483647 h 77"/>
              <a:gd name="T94" fmla="*/ 2147483647 w 64"/>
              <a:gd name="T95" fmla="*/ 2147483647 h 77"/>
              <a:gd name="T96" fmla="*/ 2147483647 w 64"/>
              <a:gd name="T97" fmla="*/ 2147483647 h 77"/>
              <a:gd name="T98" fmla="*/ 2147483647 w 64"/>
              <a:gd name="T99" fmla="*/ 2147483647 h 77"/>
              <a:gd name="T100" fmla="*/ 2147483647 w 64"/>
              <a:gd name="T101" fmla="*/ 2147483647 h 77"/>
              <a:gd name="T102" fmla="*/ 2147483647 w 64"/>
              <a:gd name="T103" fmla="*/ 2147483647 h 77"/>
              <a:gd name="T104" fmla="*/ 2147483647 w 64"/>
              <a:gd name="T105" fmla="*/ 2147483647 h 77"/>
              <a:gd name="T106" fmla="*/ 2147483647 w 64"/>
              <a:gd name="T107" fmla="*/ 2147483647 h 77"/>
              <a:gd name="T108" fmla="*/ 2147483647 w 64"/>
              <a:gd name="T109" fmla="*/ 2147483647 h 77"/>
              <a:gd name="T110" fmla="*/ 2147483647 w 64"/>
              <a:gd name="T111" fmla="*/ 2147483647 h 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"/>
              <a:gd name="T169" fmla="*/ 0 h 77"/>
              <a:gd name="T170" fmla="*/ 64 w 64"/>
              <a:gd name="T171" fmla="*/ 77 h 7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" h="77">
                <a:moveTo>
                  <a:pt x="31" y="77"/>
                </a:move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6" y="63"/>
                </a:lnTo>
                <a:lnTo>
                  <a:pt x="4" y="60"/>
                </a:lnTo>
                <a:lnTo>
                  <a:pt x="2" y="52"/>
                </a:lnTo>
                <a:lnTo>
                  <a:pt x="0" y="46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4" y="17"/>
                </a:lnTo>
                <a:lnTo>
                  <a:pt x="8" y="12"/>
                </a:lnTo>
                <a:lnTo>
                  <a:pt x="12" y="6"/>
                </a:lnTo>
                <a:lnTo>
                  <a:pt x="18" y="4"/>
                </a:lnTo>
                <a:lnTo>
                  <a:pt x="23" y="2"/>
                </a:lnTo>
                <a:lnTo>
                  <a:pt x="31" y="0"/>
                </a:lnTo>
                <a:lnTo>
                  <a:pt x="43" y="2"/>
                </a:lnTo>
                <a:lnTo>
                  <a:pt x="50" y="6"/>
                </a:lnTo>
                <a:lnTo>
                  <a:pt x="56" y="12"/>
                </a:lnTo>
                <a:lnTo>
                  <a:pt x="60" y="19"/>
                </a:lnTo>
                <a:lnTo>
                  <a:pt x="64" y="29"/>
                </a:lnTo>
                <a:lnTo>
                  <a:pt x="64" y="38"/>
                </a:lnTo>
                <a:lnTo>
                  <a:pt x="64" y="46"/>
                </a:lnTo>
                <a:lnTo>
                  <a:pt x="62" y="54"/>
                </a:lnTo>
                <a:lnTo>
                  <a:pt x="60" y="60"/>
                </a:lnTo>
                <a:lnTo>
                  <a:pt x="56" y="65"/>
                </a:lnTo>
                <a:lnTo>
                  <a:pt x="52" y="71"/>
                </a:lnTo>
                <a:lnTo>
                  <a:pt x="47" y="75"/>
                </a:lnTo>
                <a:lnTo>
                  <a:pt x="39" y="77"/>
                </a:lnTo>
                <a:lnTo>
                  <a:pt x="31" y="77"/>
                </a:lnTo>
                <a:close/>
                <a:moveTo>
                  <a:pt x="31" y="63"/>
                </a:moveTo>
                <a:lnTo>
                  <a:pt x="37" y="61"/>
                </a:lnTo>
                <a:lnTo>
                  <a:pt x="43" y="61"/>
                </a:lnTo>
                <a:lnTo>
                  <a:pt x="47" y="60"/>
                </a:lnTo>
                <a:lnTo>
                  <a:pt x="50" y="56"/>
                </a:lnTo>
                <a:lnTo>
                  <a:pt x="54" y="48"/>
                </a:lnTo>
                <a:lnTo>
                  <a:pt x="56" y="38"/>
                </a:lnTo>
                <a:lnTo>
                  <a:pt x="54" y="29"/>
                </a:lnTo>
                <a:lnTo>
                  <a:pt x="50" y="21"/>
                </a:lnTo>
                <a:lnTo>
                  <a:pt x="47" y="19"/>
                </a:lnTo>
                <a:lnTo>
                  <a:pt x="43" y="15"/>
                </a:lnTo>
                <a:lnTo>
                  <a:pt x="37" y="15"/>
                </a:lnTo>
                <a:lnTo>
                  <a:pt x="31" y="15"/>
                </a:lnTo>
                <a:lnTo>
                  <a:pt x="25" y="15"/>
                </a:lnTo>
                <a:lnTo>
                  <a:pt x="22" y="15"/>
                </a:lnTo>
                <a:lnTo>
                  <a:pt x="18" y="19"/>
                </a:lnTo>
                <a:lnTo>
                  <a:pt x="14" y="21"/>
                </a:lnTo>
                <a:lnTo>
                  <a:pt x="10" y="29"/>
                </a:lnTo>
                <a:lnTo>
                  <a:pt x="8" y="38"/>
                </a:lnTo>
                <a:lnTo>
                  <a:pt x="10" y="48"/>
                </a:lnTo>
                <a:lnTo>
                  <a:pt x="14" y="56"/>
                </a:lnTo>
                <a:lnTo>
                  <a:pt x="18" y="60"/>
                </a:lnTo>
                <a:lnTo>
                  <a:pt x="22" y="61"/>
                </a:lnTo>
                <a:lnTo>
                  <a:pt x="27" y="61"/>
                </a:lnTo>
                <a:lnTo>
                  <a:pt x="31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2" name="Freeform 91"/>
          <p:cNvSpPr>
            <a:spLocks noEditPoints="1"/>
          </p:cNvSpPr>
          <p:nvPr/>
        </p:nvSpPr>
        <p:spPr bwMode="auto">
          <a:xfrm>
            <a:off x="254000" y="2962275"/>
            <a:ext cx="138113" cy="107950"/>
          </a:xfrm>
          <a:custGeom>
            <a:gdLst>
              <a:gd name="T0" fmla="*/ 2147483647 w 87"/>
              <a:gd name="T1" fmla="*/ 2147483647 h 68"/>
              <a:gd name="T2" fmla="*/ 2147483647 w 87"/>
              <a:gd name="T3" fmla="*/ 2147483647 h 68"/>
              <a:gd name="T4" fmla="*/ 2147483647 w 87"/>
              <a:gd name="T5" fmla="*/ 2147483647 h 68"/>
              <a:gd name="T6" fmla="*/ 2147483647 w 87"/>
              <a:gd name="T7" fmla="*/ 2147483647 h 68"/>
              <a:gd name="T8" fmla="*/ 2147483647 w 87"/>
              <a:gd name="T9" fmla="*/ 0 h 68"/>
              <a:gd name="T10" fmla="*/ 2147483647 w 87"/>
              <a:gd name="T11" fmla="*/ 0 h 68"/>
              <a:gd name="T12" fmla="*/ 2147483647 w 87"/>
              <a:gd name="T13" fmla="*/ 2147483647 h 68"/>
              <a:gd name="T14" fmla="*/ 2147483647 w 87"/>
              <a:gd name="T15" fmla="*/ 2147483647 h 68"/>
              <a:gd name="T16" fmla="*/ 2147483647 w 87"/>
              <a:gd name="T17" fmla="*/ 2147483647 h 68"/>
              <a:gd name="T18" fmla="*/ 2147483647 w 87"/>
              <a:gd name="T19" fmla="*/ 2147483647 h 68"/>
              <a:gd name="T20" fmla="*/ 2147483647 w 87"/>
              <a:gd name="T21" fmla="*/ 2147483647 h 68"/>
              <a:gd name="T22" fmla="*/ 0 w 87"/>
              <a:gd name="T23" fmla="*/ 2147483647 h 68"/>
              <a:gd name="T24" fmla="*/ 0 w 87"/>
              <a:gd name="T25" fmla="*/ 2147483647 h 68"/>
              <a:gd name="T26" fmla="*/ 2147483647 w 87"/>
              <a:gd name="T27" fmla="*/ 2147483647 h 68"/>
              <a:gd name="T28" fmla="*/ 2147483647 w 87"/>
              <a:gd name="T29" fmla="*/ 2147483647 h 68"/>
              <a:gd name="T30" fmla="*/ 2147483647 w 87"/>
              <a:gd name="T31" fmla="*/ 2147483647 h 68"/>
              <a:gd name="T32" fmla="*/ 2147483647 w 87"/>
              <a:gd name="T33" fmla="*/ 2147483647 h 68"/>
              <a:gd name="T34" fmla="*/ 2147483647 w 87"/>
              <a:gd name="T35" fmla="*/ 2147483647 h 68"/>
              <a:gd name="T36" fmla="*/ 2147483647 w 87"/>
              <a:gd name="T37" fmla="*/ 2147483647 h 68"/>
              <a:gd name="T38" fmla="*/ 2147483647 w 87"/>
              <a:gd name="T39" fmla="*/ 2147483647 h 68"/>
              <a:gd name="T40" fmla="*/ 0 w 87"/>
              <a:gd name="T41" fmla="*/ 2147483647 h 68"/>
              <a:gd name="T42" fmla="*/ 0 w 87"/>
              <a:gd name="T43" fmla="*/ 2147483647 h 68"/>
              <a:gd name="T44" fmla="*/ 2147483647 w 87"/>
              <a:gd name="T45" fmla="*/ 2147483647 h 68"/>
              <a:gd name="T46" fmla="*/ 2147483647 w 87"/>
              <a:gd name="T47" fmla="*/ 2147483647 h 68"/>
              <a:gd name="T48" fmla="*/ 2147483647 w 87"/>
              <a:gd name="T49" fmla="*/ 2147483647 h 68"/>
              <a:gd name="T50" fmla="*/ 2147483647 w 87"/>
              <a:gd name="T51" fmla="*/ 2147483647 h 68"/>
              <a:gd name="T52" fmla="*/ 2147483647 w 87"/>
              <a:gd name="T53" fmla="*/ 2147483647 h 68"/>
              <a:gd name="T54" fmla="*/ 2147483647 w 87"/>
              <a:gd name="T55" fmla="*/ 2147483647 h 68"/>
              <a:gd name="T56" fmla="*/ 2147483647 w 87"/>
              <a:gd name="T57" fmla="*/ 2147483647 h 68"/>
              <a:gd name="T58" fmla="*/ 0 w 87"/>
              <a:gd name="T59" fmla="*/ 2147483647 h 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7"/>
              <a:gd name="T91" fmla="*/ 0 h 68"/>
              <a:gd name="T92" fmla="*/ 87 w 87"/>
              <a:gd name="T93" fmla="*/ 68 h 68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7" h="68">
                <a:moveTo>
                  <a:pt x="23" y="68"/>
                </a:moveTo>
                <a:lnTo>
                  <a:pt x="23" y="54"/>
                </a:lnTo>
                <a:lnTo>
                  <a:pt x="71" y="54"/>
                </a:lnTo>
                <a:lnTo>
                  <a:pt x="23" y="16"/>
                </a:lnTo>
                <a:lnTo>
                  <a:pt x="23" y="0"/>
                </a:lnTo>
                <a:lnTo>
                  <a:pt x="87" y="0"/>
                </a:lnTo>
                <a:lnTo>
                  <a:pt x="87" y="16"/>
                </a:lnTo>
                <a:lnTo>
                  <a:pt x="39" y="16"/>
                </a:lnTo>
                <a:lnTo>
                  <a:pt x="87" y="54"/>
                </a:lnTo>
                <a:lnTo>
                  <a:pt x="87" y="68"/>
                </a:lnTo>
                <a:lnTo>
                  <a:pt x="23" y="68"/>
                </a:lnTo>
                <a:close/>
                <a:moveTo>
                  <a:pt x="0" y="20"/>
                </a:moveTo>
                <a:lnTo>
                  <a:pt x="0" y="10"/>
                </a:lnTo>
                <a:lnTo>
                  <a:pt x="8" y="14"/>
                </a:lnTo>
                <a:lnTo>
                  <a:pt x="12" y="18"/>
                </a:lnTo>
                <a:lnTo>
                  <a:pt x="16" y="25"/>
                </a:lnTo>
                <a:lnTo>
                  <a:pt x="16" y="33"/>
                </a:lnTo>
                <a:lnTo>
                  <a:pt x="16" y="43"/>
                </a:lnTo>
                <a:lnTo>
                  <a:pt x="12" y="48"/>
                </a:lnTo>
                <a:lnTo>
                  <a:pt x="8" y="54"/>
                </a:lnTo>
                <a:lnTo>
                  <a:pt x="0" y="56"/>
                </a:lnTo>
                <a:lnTo>
                  <a:pt x="0" y="46"/>
                </a:lnTo>
                <a:lnTo>
                  <a:pt x="4" y="45"/>
                </a:lnTo>
                <a:lnTo>
                  <a:pt x="6" y="43"/>
                </a:lnTo>
                <a:lnTo>
                  <a:pt x="8" y="39"/>
                </a:lnTo>
                <a:lnTo>
                  <a:pt x="8" y="33"/>
                </a:lnTo>
                <a:lnTo>
                  <a:pt x="8" y="29"/>
                </a:lnTo>
                <a:lnTo>
                  <a:pt x="6" y="25"/>
                </a:lnTo>
                <a:lnTo>
                  <a:pt x="4" y="2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3" name="Freeform 92"/>
          <p:cNvSpPr/>
          <p:nvPr/>
        </p:nvSpPr>
        <p:spPr bwMode="auto">
          <a:xfrm>
            <a:off x="290513" y="2765425"/>
            <a:ext cx="101600" cy="103188"/>
          </a:xfrm>
          <a:custGeom>
            <a:gdLst>
              <a:gd name="T0" fmla="*/ 0 w 64"/>
              <a:gd name="T1" fmla="*/ 2147483647 h 65"/>
              <a:gd name="T2" fmla="*/ 0 w 64"/>
              <a:gd name="T3" fmla="*/ 0 h 65"/>
              <a:gd name="T4" fmla="*/ 2147483647 w 64"/>
              <a:gd name="T5" fmla="*/ 0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2147483647 h 65"/>
              <a:gd name="T14" fmla="*/ 2147483647 w 64"/>
              <a:gd name="T15" fmla="*/ 2147483647 h 65"/>
              <a:gd name="T16" fmla="*/ 0 w 64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65"/>
              <a:gd name="T29" fmla="*/ 64 w 64"/>
              <a:gd name="T30" fmla="*/ 65 h 65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65">
                <a:moveTo>
                  <a:pt x="0" y="65"/>
                </a:moveTo>
                <a:lnTo>
                  <a:pt x="0" y="0"/>
                </a:lnTo>
                <a:lnTo>
                  <a:pt x="64" y="0"/>
                </a:lnTo>
                <a:lnTo>
                  <a:pt x="64" y="15"/>
                </a:lnTo>
                <a:lnTo>
                  <a:pt x="10" y="15"/>
                </a:lnTo>
                <a:lnTo>
                  <a:pt x="10" y="52"/>
                </a:lnTo>
                <a:lnTo>
                  <a:pt x="64" y="52"/>
                </a:lnTo>
                <a:lnTo>
                  <a:pt x="64" y="65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4" name="Freeform 93"/>
          <p:cNvSpPr/>
          <p:nvPr/>
        </p:nvSpPr>
        <p:spPr bwMode="auto">
          <a:xfrm>
            <a:off x="290513" y="2619375"/>
            <a:ext cx="101600" cy="123825"/>
          </a:xfrm>
          <a:custGeom>
            <a:gdLst>
              <a:gd name="T0" fmla="*/ 0 w 64"/>
              <a:gd name="T1" fmla="*/ 2147483647 h 78"/>
              <a:gd name="T2" fmla="*/ 0 w 64"/>
              <a:gd name="T3" fmla="*/ 0 h 78"/>
              <a:gd name="T4" fmla="*/ 2147483647 w 64"/>
              <a:gd name="T5" fmla="*/ 0 h 78"/>
              <a:gd name="T6" fmla="*/ 2147483647 w 64"/>
              <a:gd name="T7" fmla="*/ 2147483647 h 78"/>
              <a:gd name="T8" fmla="*/ 2147483647 w 64"/>
              <a:gd name="T9" fmla="*/ 2147483647 h 78"/>
              <a:gd name="T10" fmla="*/ 2147483647 w 64"/>
              <a:gd name="T11" fmla="*/ 2147483647 h 78"/>
              <a:gd name="T12" fmla="*/ 2147483647 w 64"/>
              <a:gd name="T13" fmla="*/ 2147483647 h 78"/>
              <a:gd name="T14" fmla="*/ 2147483647 w 64"/>
              <a:gd name="T15" fmla="*/ 2147483647 h 78"/>
              <a:gd name="T16" fmla="*/ 2147483647 w 64"/>
              <a:gd name="T17" fmla="*/ 2147483647 h 78"/>
              <a:gd name="T18" fmla="*/ 2147483647 w 64"/>
              <a:gd name="T19" fmla="*/ 2147483647 h 78"/>
              <a:gd name="T20" fmla="*/ 2147483647 w 64"/>
              <a:gd name="T21" fmla="*/ 2147483647 h 78"/>
              <a:gd name="T22" fmla="*/ 2147483647 w 64"/>
              <a:gd name="T23" fmla="*/ 2147483647 h 78"/>
              <a:gd name="T24" fmla="*/ 2147483647 w 64"/>
              <a:gd name="T25" fmla="*/ 2147483647 h 78"/>
              <a:gd name="T26" fmla="*/ 2147483647 w 64"/>
              <a:gd name="T27" fmla="*/ 2147483647 h 78"/>
              <a:gd name="T28" fmla="*/ 2147483647 w 64"/>
              <a:gd name="T29" fmla="*/ 2147483647 h 78"/>
              <a:gd name="T30" fmla="*/ 2147483647 w 64"/>
              <a:gd name="T31" fmla="*/ 2147483647 h 78"/>
              <a:gd name="T32" fmla="*/ 2147483647 w 64"/>
              <a:gd name="T33" fmla="*/ 2147483647 h 78"/>
              <a:gd name="T34" fmla="*/ 2147483647 w 64"/>
              <a:gd name="T35" fmla="*/ 2147483647 h 78"/>
              <a:gd name="T36" fmla="*/ 2147483647 w 64"/>
              <a:gd name="T37" fmla="*/ 2147483647 h 78"/>
              <a:gd name="T38" fmla="*/ 2147483647 w 64"/>
              <a:gd name="T39" fmla="*/ 2147483647 h 78"/>
              <a:gd name="T40" fmla="*/ 2147483647 w 64"/>
              <a:gd name="T41" fmla="*/ 2147483647 h 78"/>
              <a:gd name="T42" fmla="*/ 2147483647 w 64"/>
              <a:gd name="T43" fmla="*/ 2147483647 h 78"/>
              <a:gd name="T44" fmla="*/ 2147483647 w 64"/>
              <a:gd name="T45" fmla="*/ 2147483647 h 78"/>
              <a:gd name="T46" fmla="*/ 0 w 64"/>
              <a:gd name="T47" fmla="*/ 2147483647 h 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78"/>
              <a:gd name="T74" fmla="*/ 64 w 64"/>
              <a:gd name="T75" fmla="*/ 78 h 78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78">
                <a:moveTo>
                  <a:pt x="0" y="63"/>
                </a:moveTo>
                <a:lnTo>
                  <a:pt x="0" y="0"/>
                </a:lnTo>
                <a:lnTo>
                  <a:pt x="64" y="0"/>
                </a:lnTo>
                <a:lnTo>
                  <a:pt x="64" y="13"/>
                </a:lnTo>
                <a:lnTo>
                  <a:pt x="10" y="13"/>
                </a:lnTo>
                <a:lnTo>
                  <a:pt x="10" y="50"/>
                </a:lnTo>
                <a:lnTo>
                  <a:pt x="41" y="50"/>
                </a:lnTo>
                <a:lnTo>
                  <a:pt x="50" y="50"/>
                </a:lnTo>
                <a:lnTo>
                  <a:pt x="54" y="51"/>
                </a:lnTo>
                <a:lnTo>
                  <a:pt x="58" y="51"/>
                </a:lnTo>
                <a:lnTo>
                  <a:pt x="60" y="55"/>
                </a:lnTo>
                <a:lnTo>
                  <a:pt x="62" y="61"/>
                </a:lnTo>
                <a:lnTo>
                  <a:pt x="64" y="67"/>
                </a:lnTo>
                <a:lnTo>
                  <a:pt x="64" y="73"/>
                </a:lnTo>
                <a:lnTo>
                  <a:pt x="64" y="78"/>
                </a:lnTo>
                <a:lnTo>
                  <a:pt x="54" y="78"/>
                </a:lnTo>
                <a:lnTo>
                  <a:pt x="54" y="73"/>
                </a:lnTo>
                <a:lnTo>
                  <a:pt x="54" y="69"/>
                </a:lnTo>
                <a:lnTo>
                  <a:pt x="54" y="67"/>
                </a:lnTo>
                <a:lnTo>
                  <a:pt x="52" y="65"/>
                </a:lnTo>
                <a:lnTo>
                  <a:pt x="48" y="63"/>
                </a:lnTo>
                <a:lnTo>
                  <a:pt x="43" y="63"/>
                </a:lnTo>
                <a:lnTo>
                  <a:pt x="0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5" name="Freeform 94"/>
          <p:cNvSpPr>
            <a:spLocks noEditPoints="1"/>
          </p:cNvSpPr>
          <p:nvPr/>
        </p:nvSpPr>
        <p:spPr bwMode="auto">
          <a:xfrm>
            <a:off x="290513" y="2484438"/>
            <a:ext cx="101600" cy="122237"/>
          </a:xfrm>
          <a:custGeom>
            <a:gdLst>
              <a:gd name="T0" fmla="*/ 2147483647 w 64"/>
              <a:gd name="T1" fmla="*/ 2147483647 h 77"/>
              <a:gd name="T2" fmla="*/ 2147483647 w 64"/>
              <a:gd name="T3" fmla="*/ 2147483647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2147483647 w 64"/>
              <a:gd name="T9" fmla="*/ 2147483647 h 77"/>
              <a:gd name="T10" fmla="*/ 2147483647 w 64"/>
              <a:gd name="T11" fmla="*/ 2147483647 h 77"/>
              <a:gd name="T12" fmla="*/ 2147483647 w 64"/>
              <a:gd name="T13" fmla="*/ 2147483647 h 77"/>
              <a:gd name="T14" fmla="*/ 0 w 64"/>
              <a:gd name="T15" fmla="*/ 2147483647 h 77"/>
              <a:gd name="T16" fmla="*/ 0 w 64"/>
              <a:gd name="T17" fmla="*/ 2147483647 h 77"/>
              <a:gd name="T18" fmla="*/ 0 w 64"/>
              <a:gd name="T19" fmla="*/ 2147483647 h 77"/>
              <a:gd name="T20" fmla="*/ 2147483647 w 64"/>
              <a:gd name="T21" fmla="*/ 2147483647 h 77"/>
              <a:gd name="T22" fmla="*/ 2147483647 w 64"/>
              <a:gd name="T23" fmla="*/ 2147483647 h 77"/>
              <a:gd name="T24" fmla="*/ 2147483647 w 64"/>
              <a:gd name="T25" fmla="*/ 2147483647 h 77"/>
              <a:gd name="T26" fmla="*/ 2147483647 w 64"/>
              <a:gd name="T27" fmla="*/ 2147483647 h 77"/>
              <a:gd name="T28" fmla="*/ 2147483647 w 64"/>
              <a:gd name="T29" fmla="*/ 2147483647 h 77"/>
              <a:gd name="T30" fmla="*/ 2147483647 w 64"/>
              <a:gd name="T31" fmla="*/ 0 h 77"/>
              <a:gd name="T32" fmla="*/ 2147483647 w 64"/>
              <a:gd name="T33" fmla="*/ 0 h 77"/>
              <a:gd name="T34" fmla="*/ 2147483647 w 64"/>
              <a:gd name="T35" fmla="*/ 0 h 77"/>
              <a:gd name="T36" fmla="*/ 2147483647 w 64"/>
              <a:gd name="T37" fmla="*/ 2147483647 h 77"/>
              <a:gd name="T38" fmla="*/ 2147483647 w 64"/>
              <a:gd name="T39" fmla="*/ 2147483647 h 77"/>
              <a:gd name="T40" fmla="*/ 2147483647 w 64"/>
              <a:gd name="T41" fmla="*/ 2147483647 h 77"/>
              <a:gd name="T42" fmla="*/ 2147483647 w 64"/>
              <a:gd name="T43" fmla="*/ 2147483647 h 77"/>
              <a:gd name="T44" fmla="*/ 2147483647 w 64"/>
              <a:gd name="T45" fmla="*/ 2147483647 h 77"/>
              <a:gd name="T46" fmla="*/ 2147483647 w 64"/>
              <a:gd name="T47" fmla="*/ 2147483647 h 77"/>
              <a:gd name="T48" fmla="*/ 2147483647 w 64"/>
              <a:gd name="T49" fmla="*/ 2147483647 h 77"/>
              <a:gd name="T50" fmla="*/ 2147483647 w 64"/>
              <a:gd name="T51" fmla="*/ 2147483647 h 77"/>
              <a:gd name="T52" fmla="*/ 2147483647 w 64"/>
              <a:gd name="T53" fmla="*/ 2147483647 h 77"/>
              <a:gd name="T54" fmla="*/ 2147483647 w 64"/>
              <a:gd name="T55" fmla="*/ 2147483647 h 77"/>
              <a:gd name="T56" fmla="*/ 2147483647 w 64"/>
              <a:gd name="T57" fmla="*/ 2147483647 h 77"/>
              <a:gd name="T58" fmla="*/ 2147483647 w 64"/>
              <a:gd name="T59" fmla="*/ 2147483647 h 77"/>
              <a:gd name="T60" fmla="*/ 2147483647 w 64"/>
              <a:gd name="T61" fmla="*/ 2147483647 h 77"/>
              <a:gd name="T62" fmla="*/ 2147483647 w 64"/>
              <a:gd name="T63" fmla="*/ 2147483647 h 77"/>
              <a:gd name="T64" fmla="*/ 2147483647 w 64"/>
              <a:gd name="T65" fmla="*/ 2147483647 h 77"/>
              <a:gd name="T66" fmla="*/ 2147483647 w 64"/>
              <a:gd name="T67" fmla="*/ 2147483647 h 77"/>
              <a:gd name="T68" fmla="*/ 2147483647 w 64"/>
              <a:gd name="T69" fmla="*/ 2147483647 h 77"/>
              <a:gd name="T70" fmla="*/ 2147483647 w 64"/>
              <a:gd name="T71" fmla="*/ 2147483647 h 77"/>
              <a:gd name="T72" fmla="*/ 2147483647 w 64"/>
              <a:gd name="T73" fmla="*/ 2147483647 h 77"/>
              <a:gd name="T74" fmla="*/ 2147483647 w 64"/>
              <a:gd name="T75" fmla="*/ 2147483647 h 77"/>
              <a:gd name="T76" fmla="*/ 2147483647 w 64"/>
              <a:gd name="T77" fmla="*/ 2147483647 h 77"/>
              <a:gd name="T78" fmla="*/ 2147483647 w 64"/>
              <a:gd name="T79" fmla="*/ 2147483647 h 77"/>
              <a:gd name="T80" fmla="*/ 2147483647 w 64"/>
              <a:gd name="T81" fmla="*/ 2147483647 h 77"/>
              <a:gd name="T82" fmla="*/ 2147483647 w 64"/>
              <a:gd name="T83" fmla="*/ 2147483647 h 77"/>
              <a:gd name="T84" fmla="*/ 2147483647 w 64"/>
              <a:gd name="T85" fmla="*/ 2147483647 h 77"/>
              <a:gd name="T86" fmla="*/ 2147483647 w 64"/>
              <a:gd name="T87" fmla="*/ 2147483647 h 77"/>
              <a:gd name="T88" fmla="*/ 2147483647 w 64"/>
              <a:gd name="T89" fmla="*/ 2147483647 h 77"/>
              <a:gd name="T90" fmla="*/ 2147483647 w 64"/>
              <a:gd name="T91" fmla="*/ 2147483647 h 77"/>
              <a:gd name="T92" fmla="*/ 2147483647 w 64"/>
              <a:gd name="T93" fmla="*/ 2147483647 h 77"/>
              <a:gd name="T94" fmla="*/ 2147483647 w 64"/>
              <a:gd name="T95" fmla="*/ 2147483647 h 77"/>
              <a:gd name="T96" fmla="*/ 2147483647 w 64"/>
              <a:gd name="T97" fmla="*/ 2147483647 h 77"/>
              <a:gd name="T98" fmla="*/ 2147483647 w 64"/>
              <a:gd name="T99" fmla="*/ 2147483647 h 77"/>
              <a:gd name="T100" fmla="*/ 2147483647 w 64"/>
              <a:gd name="T101" fmla="*/ 2147483647 h 77"/>
              <a:gd name="T102" fmla="*/ 2147483647 w 64"/>
              <a:gd name="T103" fmla="*/ 2147483647 h 77"/>
              <a:gd name="T104" fmla="*/ 2147483647 w 64"/>
              <a:gd name="T105" fmla="*/ 2147483647 h 77"/>
              <a:gd name="T106" fmla="*/ 2147483647 w 64"/>
              <a:gd name="T107" fmla="*/ 2147483647 h 77"/>
              <a:gd name="T108" fmla="*/ 2147483647 w 64"/>
              <a:gd name="T109" fmla="*/ 2147483647 h 77"/>
              <a:gd name="T110" fmla="*/ 2147483647 w 64"/>
              <a:gd name="T111" fmla="*/ 2147483647 h 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"/>
              <a:gd name="T169" fmla="*/ 0 h 77"/>
              <a:gd name="T170" fmla="*/ 64 w 64"/>
              <a:gd name="T171" fmla="*/ 77 h 7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" h="77">
                <a:moveTo>
                  <a:pt x="31" y="77"/>
                </a:moveTo>
                <a:lnTo>
                  <a:pt x="23" y="75"/>
                </a:lnTo>
                <a:lnTo>
                  <a:pt x="18" y="73"/>
                </a:lnTo>
                <a:lnTo>
                  <a:pt x="12" y="69"/>
                </a:lnTo>
                <a:lnTo>
                  <a:pt x="6" y="64"/>
                </a:lnTo>
                <a:lnTo>
                  <a:pt x="4" y="58"/>
                </a:lnTo>
                <a:lnTo>
                  <a:pt x="2" y="52"/>
                </a:lnTo>
                <a:lnTo>
                  <a:pt x="0" y="44"/>
                </a:lnTo>
                <a:lnTo>
                  <a:pt x="0" y="39"/>
                </a:lnTo>
                <a:lnTo>
                  <a:pt x="0" y="29"/>
                </a:lnTo>
                <a:lnTo>
                  <a:pt x="2" y="23"/>
                </a:lnTo>
                <a:lnTo>
                  <a:pt x="4" y="16"/>
                </a:lnTo>
                <a:lnTo>
                  <a:pt x="8" y="10"/>
                </a:lnTo>
                <a:lnTo>
                  <a:pt x="12" y="6"/>
                </a:lnTo>
                <a:lnTo>
                  <a:pt x="18" y="2"/>
                </a:lnTo>
                <a:lnTo>
                  <a:pt x="23" y="0"/>
                </a:lnTo>
                <a:lnTo>
                  <a:pt x="31" y="0"/>
                </a:lnTo>
                <a:lnTo>
                  <a:pt x="43" y="0"/>
                </a:lnTo>
                <a:lnTo>
                  <a:pt x="50" y="4"/>
                </a:lnTo>
                <a:lnTo>
                  <a:pt x="56" y="10"/>
                </a:lnTo>
                <a:lnTo>
                  <a:pt x="60" y="17"/>
                </a:lnTo>
                <a:lnTo>
                  <a:pt x="64" y="27"/>
                </a:lnTo>
                <a:lnTo>
                  <a:pt x="64" y="39"/>
                </a:lnTo>
                <a:lnTo>
                  <a:pt x="64" y="46"/>
                </a:lnTo>
                <a:lnTo>
                  <a:pt x="62" y="54"/>
                </a:lnTo>
                <a:lnTo>
                  <a:pt x="60" y="60"/>
                </a:lnTo>
                <a:lnTo>
                  <a:pt x="56" y="65"/>
                </a:lnTo>
                <a:lnTo>
                  <a:pt x="52" y="69"/>
                </a:lnTo>
                <a:lnTo>
                  <a:pt x="47" y="73"/>
                </a:lnTo>
                <a:lnTo>
                  <a:pt x="39" y="75"/>
                </a:lnTo>
                <a:lnTo>
                  <a:pt x="31" y="77"/>
                </a:lnTo>
                <a:close/>
                <a:moveTo>
                  <a:pt x="31" y="62"/>
                </a:moveTo>
                <a:lnTo>
                  <a:pt x="37" y="62"/>
                </a:lnTo>
                <a:lnTo>
                  <a:pt x="43" y="60"/>
                </a:lnTo>
                <a:lnTo>
                  <a:pt x="47" y="58"/>
                </a:lnTo>
                <a:lnTo>
                  <a:pt x="50" y="56"/>
                </a:lnTo>
                <a:lnTo>
                  <a:pt x="54" y="48"/>
                </a:lnTo>
                <a:lnTo>
                  <a:pt x="56" y="39"/>
                </a:lnTo>
                <a:lnTo>
                  <a:pt x="54" y="29"/>
                </a:lnTo>
                <a:lnTo>
                  <a:pt x="50" y="21"/>
                </a:lnTo>
                <a:lnTo>
                  <a:pt x="47" y="17"/>
                </a:lnTo>
                <a:lnTo>
                  <a:pt x="43" y="16"/>
                </a:lnTo>
                <a:lnTo>
                  <a:pt x="37" y="14"/>
                </a:lnTo>
                <a:lnTo>
                  <a:pt x="31" y="14"/>
                </a:lnTo>
                <a:lnTo>
                  <a:pt x="25" y="14"/>
                </a:lnTo>
                <a:lnTo>
                  <a:pt x="22" y="16"/>
                </a:lnTo>
                <a:lnTo>
                  <a:pt x="18" y="17"/>
                </a:lnTo>
                <a:lnTo>
                  <a:pt x="14" y="21"/>
                </a:lnTo>
                <a:lnTo>
                  <a:pt x="10" y="29"/>
                </a:lnTo>
                <a:lnTo>
                  <a:pt x="8" y="39"/>
                </a:lnTo>
                <a:lnTo>
                  <a:pt x="10" y="48"/>
                </a:lnTo>
                <a:lnTo>
                  <a:pt x="14" y="56"/>
                </a:lnTo>
                <a:lnTo>
                  <a:pt x="18" y="58"/>
                </a:lnTo>
                <a:lnTo>
                  <a:pt x="22" y="60"/>
                </a:lnTo>
                <a:lnTo>
                  <a:pt x="27" y="62"/>
                </a:lnTo>
                <a:lnTo>
                  <a:pt x="31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6" name="Freeform 95"/>
          <p:cNvSpPr/>
          <p:nvPr/>
        </p:nvSpPr>
        <p:spPr bwMode="auto">
          <a:xfrm>
            <a:off x="290513" y="2278063"/>
            <a:ext cx="128587" cy="182562"/>
          </a:xfrm>
          <a:custGeom>
            <a:gdLst>
              <a:gd name="T0" fmla="*/ 0 w 81"/>
              <a:gd name="T1" fmla="*/ 2147483647 h 115"/>
              <a:gd name="T2" fmla="*/ 0 w 81"/>
              <a:gd name="T3" fmla="*/ 2147483647 h 115"/>
              <a:gd name="T4" fmla="*/ 2147483647 w 81"/>
              <a:gd name="T5" fmla="*/ 2147483647 h 115"/>
              <a:gd name="T6" fmla="*/ 2147483647 w 81"/>
              <a:gd name="T7" fmla="*/ 2147483647 h 115"/>
              <a:gd name="T8" fmla="*/ 0 w 81"/>
              <a:gd name="T9" fmla="*/ 2147483647 h 115"/>
              <a:gd name="T10" fmla="*/ 0 w 81"/>
              <a:gd name="T11" fmla="*/ 2147483647 h 115"/>
              <a:gd name="T12" fmla="*/ 2147483647 w 81"/>
              <a:gd name="T13" fmla="*/ 2147483647 h 115"/>
              <a:gd name="T14" fmla="*/ 2147483647 w 81"/>
              <a:gd name="T15" fmla="*/ 2147483647 h 115"/>
              <a:gd name="T16" fmla="*/ 0 w 81"/>
              <a:gd name="T17" fmla="*/ 2147483647 h 115"/>
              <a:gd name="T18" fmla="*/ 0 w 81"/>
              <a:gd name="T19" fmla="*/ 2147483647 h 115"/>
              <a:gd name="T20" fmla="*/ 2147483647 w 81"/>
              <a:gd name="T21" fmla="*/ 2147483647 h 115"/>
              <a:gd name="T22" fmla="*/ 2147483647 w 81"/>
              <a:gd name="T23" fmla="*/ 0 h 115"/>
              <a:gd name="T24" fmla="*/ 2147483647 w 81"/>
              <a:gd name="T25" fmla="*/ 0 h 115"/>
              <a:gd name="T26" fmla="*/ 2147483647 w 81"/>
              <a:gd name="T27" fmla="*/ 2147483647 h 115"/>
              <a:gd name="T28" fmla="*/ 2147483647 w 81"/>
              <a:gd name="T29" fmla="*/ 2147483647 h 115"/>
              <a:gd name="T30" fmla="*/ 2147483647 w 81"/>
              <a:gd name="T31" fmla="*/ 2147483647 h 115"/>
              <a:gd name="T32" fmla="*/ 0 w 81"/>
              <a:gd name="T33" fmla="*/ 2147483647 h 1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15"/>
              <a:gd name="T53" fmla="*/ 81 w 81"/>
              <a:gd name="T54" fmla="*/ 115 h 11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15">
                <a:moveTo>
                  <a:pt x="0" y="115"/>
                </a:moveTo>
                <a:lnTo>
                  <a:pt x="0" y="99"/>
                </a:lnTo>
                <a:lnTo>
                  <a:pt x="54" y="99"/>
                </a:lnTo>
                <a:lnTo>
                  <a:pt x="54" y="69"/>
                </a:lnTo>
                <a:lnTo>
                  <a:pt x="0" y="69"/>
                </a:lnTo>
                <a:lnTo>
                  <a:pt x="0" y="55"/>
                </a:lnTo>
                <a:lnTo>
                  <a:pt x="54" y="55"/>
                </a:lnTo>
                <a:lnTo>
                  <a:pt x="54" y="23"/>
                </a:lnTo>
                <a:lnTo>
                  <a:pt x="0" y="23"/>
                </a:lnTo>
                <a:lnTo>
                  <a:pt x="0" y="9"/>
                </a:lnTo>
                <a:lnTo>
                  <a:pt x="54" y="9"/>
                </a:lnTo>
                <a:lnTo>
                  <a:pt x="54" y="0"/>
                </a:lnTo>
                <a:lnTo>
                  <a:pt x="81" y="0"/>
                </a:lnTo>
                <a:lnTo>
                  <a:pt x="81" y="11"/>
                </a:lnTo>
                <a:lnTo>
                  <a:pt x="64" y="11"/>
                </a:lnTo>
                <a:lnTo>
                  <a:pt x="64" y="115"/>
                </a:lnTo>
                <a:lnTo>
                  <a:pt x="0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7" name="Freeform 96"/>
          <p:cNvSpPr>
            <a:spLocks noEditPoints="1"/>
          </p:cNvSpPr>
          <p:nvPr/>
        </p:nvSpPr>
        <p:spPr bwMode="auto">
          <a:xfrm>
            <a:off x="290513" y="2146300"/>
            <a:ext cx="101600" cy="119063"/>
          </a:xfrm>
          <a:custGeom>
            <a:gdLst>
              <a:gd name="T0" fmla="*/ 2147483647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2147483647 h 75"/>
              <a:gd name="T10" fmla="*/ 2147483647 w 64"/>
              <a:gd name="T11" fmla="*/ 2147483647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2147483647 w 64"/>
              <a:gd name="T23" fmla="*/ 2147483647 h 75"/>
              <a:gd name="T24" fmla="*/ 2147483647 w 64"/>
              <a:gd name="T25" fmla="*/ 2147483647 h 75"/>
              <a:gd name="T26" fmla="*/ 2147483647 w 64"/>
              <a:gd name="T27" fmla="*/ 2147483647 h 75"/>
              <a:gd name="T28" fmla="*/ 2147483647 w 64"/>
              <a:gd name="T29" fmla="*/ 2147483647 h 75"/>
              <a:gd name="T30" fmla="*/ 2147483647 w 64"/>
              <a:gd name="T31" fmla="*/ 2147483647 h 75"/>
              <a:gd name="T32" fmla="*/ 2147483647 w 64"/>
              <a:gd name="T33" fmla="*/ 2147483647 h 75"/>
              <a:gd name="T34" fmla="*/ 0 w 64"/>
              <a:gd name="T35" fmla="*/ 2147483647 h 75"/>
              <a:gd name="T36" fmla="*/ 2147483647 w 64"/>
              <a:gd name="T37" fmla="*/ 2147483647 h 75"/>
              <a:gd name="T38" fmla="*/ 2147483647 w 64"/>
              <a:gd name="T39" fmla="*/ 2147483647 h 75"/>
              <a:gd name="T40" fmla="*/ 2147483647 w 64"/>
              <a:gd name="T41" fmla="*/ 2147483647 h 75"/>
              <a:gd name="T42" fmla="*/ 2147483647 w 64"/>
              <a:gd name="T43" fmla="*/ 2147483647 h 75"/>
              <a:gd name="T44" fmla="*/ 2147483647 w 64"/>
              <a:gd name="T45" fmla="*/ 2147483647 h 75"/>
              <a:gd name="T46" fmla="*/ 2147483647 w 64"/>
              <a:gd name="T47" fmla="*/ 2147483647 h 75"/>
              <a:gd name="T48" fmla="*/ 2147483647 w 64"/>
              <a:gd name="T49" fmla="*/ 2147483647 h 75"/>
              <a:gd name="T50" fmla="*/ 2147483647 w 64"/>
              <a:gd name="T51" fmla="*/ 2147483647 h 75"/>
              <a:gd name="T52" fmla="*/ 2147483647 w 64"/>
              <a:gd name="T53" fmla="*/ 2147483647 h 75"/>
              <a:gd name="T54" fmla="*/ 2147483647 w 64"/>
              <a:gd name="T55" fmla="*/ 2147483647 h 75"/>
              <a:gd name="T56" fmla="*/ 2147483647 w 64"/>
              <a:gd name="T57" fmla="*/ 2147483647 h 75"/>
              <a:gd name="T58" fmla="*/ 2147483647 w 64"/>
              <a:gd name="T59" fmla="*/ 2147483647 h 75"/>
              <a:gd name="T60" fmla="*/ 2147483647 w 64"/>
              <a:gd name="T61" fmla="*/ 2147483647 h 75"/>
              <a:gd name="T62" fmla="*/ 2147483647 w 64"/>
              <a:gd name="T63" fmla="*/ 2147483647 h 75"/>
              <a:gd name="T64" fmla="*/ 2147483647 w 64"/>
              <a:gd name="T65" fmla="*/ 2147483647 h 75"/>
              <a:gd name="T66" fmla="*/ 2147483647 w 64"/>
              <a:gd name="T67" fmla="*/ 2147483647 h 75"/>
              <a:gd name="T68" fmla="*/ 2147483647 w 64"/>
              <a:gd name="T69" fmla="*/ 2147483647 h 75"/>
              <a:gd name="T70" fmla="*/ 2147483647 w 64"/>
              <a:gd name="T71" fmla="*/ 2147483647 h 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75"/>
              <a:gd name="T110" fmla="*/ 64 w 64"/>
              <a:gd name="T111" fmla="*/ 75 h 75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75">
                <a:moveTo>
                  <a:pt x="56" y="17"/>
                </a:moveTo>
                <a:lnTo>
                  <a:pt x="60" y="25"/>
                </a:lnTo>
                <a:lnTo>
                  <a:pt x="62" y="31"/>
                </a:lnTo>
                <a:lnTo>
                  <a:pt x="64" y="39"/>
                </a:lnTo>
                <a:lnTo>
                  <a:pt x="64" y="46"/>
                </a:lnTo>
                <a:lnTo>
                  <a:pt x="64" y="58"/>
                </a:lnTo>
                <a:lnTo>
                  <a:pt x="60" y="67"/>
                </a:lnTo>
                <a:lnTo>
                  <a:pt x="54" y="73"/>
                </a:lnTo>
                <a:lnTo>
                  <a:pt x="47" y="75"/>
                </a:lnTo>
                <a:lnTo>
                  <a:pt x="43" y="73"/>
                </a:lnTo>
                <a:lnTo>
                  <a:pt x="39" y="71"/>
                </a:lnTo>
                <a:lnTo>
                  <a:pt x="35" y="69"/>
                </a:lnTo>
                <a:lnTo>
                  <a:pt x="33" y="65"/>
                </a:lnTo>
                <a:lnTo>
                  <a:pt x="31" y="60"/>
                </a:lnTo>
                <a:lnTo>
                  <a:pt x="29" y="54"/>
                </a:lnTo>
                <a:lnTo>
                  <a:pt x="27" y="50"/>
                </a:lnTo>
                <a:lnTo>
                  <a:pt x="27" y="42"/>
                </a:lnTo>
                <a:lnTo>
                  <a:pt x="25" y="27"/>
                </a:lnTo>
                <a:lnTo>
                  <a:pt x="23" y="17"/>
                </a:lnTo>
                <a:lnTo>
                  <a:pt x="22" y="17"/>
                </a:lnTo>
                <a:lnTo>
                  <a:pt x="16" y="19"/>
                </a:lnTo>
                <a:lnTo>
                  <a:pt x="12" y="21"/>
                </a:lnTo>
                <a:lnTo>
                  <a:pt x="10" y="29"/>
                </a:lnTo>
                <a:lnTo>
                  <a:pt x="8" y="37"/>
                </a:lnTo>
                <a:lnTo>
                  <a:pt x="8" y="46"/>
                </a:lnTo>
                <a:lnTo>
                  <a:pt x="12" y="52"/>
                </a:lnTo>
                <a:lnTo>
                  <a:pt x="14" y="56"/>
                </a:lnTo>
                <a:lnTo>
                  <a:pt x="20" y="58"/>
                </a:lnTo>
                <a:lnTo>
                  <a:pt x="20" y="73"/>
                </a:lnTo>
                <a:lnTo>
                  <a:pt x="12" y="69"/>
                </a:lnTo>
                <a:lnTo>
                  <a:pt x="8" y="65"/>
                </a:lnTo>
                <a:lnTo>
                  <a:pt x="4" y="62"/>
                </a:lnTo>
                <a:lnTo>
                  <a:pt x="2" y="54"/>
                </a:lnTo>
                <a:lnTo>
                  <a:pt x="0" y="46"/>
                </a:lnTo>
                <a:lnTo>
                  <a:pt x="0" y="35"/>
                </a:lnTo>
                <a:lnTo>
                  <a:pt x="0" y="25"/>
                </a:lnTo>
                <a:lnTo>
                  <a:pt x="2" y="19"/>
                </a:lnTo>
                <a:lnTo>
                  <a:pt x="4" y="14"/>
                </a:lnTo>
                <a:lnTo>
                  <a:pt x="6" y="10"/>
                </a:lnTo>
                <a:lnTo>
                  <a:pt x="10" y="6"/>
                </a:lnTo>
                <a:lnTo>
                  <a:pt x="14" y="4"/>
                </a:lnTo>
                <a:lnTo>
                  <a:pt x="18" y="4"/>
                </a:lnTo>
                <a:lnTo>
                  <a:pt x="23" y="4"/>
                </a:lnTo>
                <a:lnTo>
                  <a:pt x="37" y="4"/>
                </a:lnTo>
                <a:lnTo>
                  <a:pt x="48" y="4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  <a:lnTo>
                  <a:pt x="64" y="14"/>
                </a:lnTo>
                <a:lnTo>
                  <a:pt x="60" y="16"/>
                </a:lnTo>
                <a:lnTo>
                  <a:pt x="56" y="17"/>
                </a:lnTo>
                <a:close/>
                <a:moveTo>
                  <a:pt x="31" y="17"/>
                </a:moveTo>
                <a:lnTo>
                  <a:pt x="35" y="27"/>
                </a:lnTo>
                <a:lnTo>
                  <a:pt x="35" y="41"/>
                </a:lnTo>
                <a:lnTo>
                  <a:pt x="37" y="48"/>
                </a:lnTo>
                <a:lnTo>
                  <a:pt x="39" y="52"/>
                </a:lnTo>
                <a:lnTo>
                  <a:pt x="39" y="56"/>
                </a:lnTo>
                <a:lnTo>
                  <a:pt x="41" y="58"/>
                </a:lnTo>
                <a:lnTo>
                  <a:pt x="45" y="60"/>
                </a:lnTo>
                <a:lnTo>
                  <a:pt x="47" y="60"/>
                </a:lnTo>
                <a:lnTo>
                  <a:pt x="50" y="60"/>
                </a:lnTo>
                <a:lnTo>
                  <a:pt x="54" y="56"/>
                </a:lnTo>
                <a:lnTo>
                  <a:pt x="56" y="50"/>
                </a:lnTo>
                <a:lnTo>
                  <a:pt x="56" y="44"/>
                </a:lnTo>
                <a:lnTo>
                  <a:pt x="56" y="37"/>
                </a:lnTo>
                <a:lnTo>
                  <a:pt x="54" y="29"/>
                </a:lnTo>
                <a:lnTo>
                  <a:pt x="50" y="23"/>
                </a:lnTo>
                <a:lnTo>
                  <a:pt x="47" y="19"/>
                </a:lnTo>
                <a:lnTo>
                  <a:pt x="43" y="17"/>
                </a:lnTo>
                <a:lnTo>
                  <a:pt x="35" y="17"/>
                </a:lnTo>
                <a:lnTo>
                  <a:pt x="3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8" name="Freeform 97"/>
          <p:cNvSpPr>
            <a:spLocks noEditPoints="1"/>
          </p:cNvSpPr>
          <p:nvPr/>
        </p:nvSpPr>
        <p:spPr bwMode="auto">
          <a:xfrm>
            <a:off x="290513" y="1976438"/>
            <a:ext cx="128587" cy="136525"/>
          </a:xfrm>
          <a:custGeom>
            <a:gdLst>
              <a:gd name="T0" fmla="*/ 0 w 81"/>
              <a:gd name="T1" fmla="*/ 2147483647 h 86"/>
              <a:gd name="T2" fmla="*/ 0 w 81"/>
              <a:gd name="T3" fmla="*/ 2147483647 h 86"/>
              <a:gd name="T4" fmla="*/ 2147483647 w 81"/>
              <a:gd name="T5" fmla="*/ 2147483647 h 86"/>
              <a:gd name="T6" fmla="*/ 2147483647 w 81"/>
              <a:gd name="T7" fmla="*/ 0 h 86"/>
              <a:gd name="T8" fmla="*/ 2147483647 w 81"/>
              <a:gd name="T9" fmla="*/ 0 h 86"/>
              <a:gd name="T10" fmla="*/ 2147483647 w 81"/>
              <a:gd name="T11" fmla="*/ 2147483647 h 86"/>
              <a:gd name="T12" fmla="*/ 2147483647 w 81"/>
              <a:gd name="T13" fmla="*/ 2147483647 h 86"/>
              <a:gd name="T14" fmla="*/ 2147483647 w 81"/>
              <a:gd name="T15" fmla="*/ 2147483647 h 86"/>
              <a:gd name="T16" fmla="*/ 2147483647 w 81"/>
              <a:gd name="T17" fmla="*/ 2147483647 h 86"/>
              <a:gd name="T18" fmla="*/ 2147483647 w 81"/>
              <a:gd name="T19" fmla="*/ 2147483647 h 86"/>
              <a:gd name="T20" fmla="*/ 2147483647 w 81"/>
              <a:gd name="T21" fmla="*/ 2147483647 h 86"/>
              <a:gd name="T22" fmla="*/ 2147483647 w 81"/>
              <a:gd name="T23" fmla="*/ 2147483647 h 86"/>
              <a:gd name="T24" fmla="*/ 2147483647 w 81"/>
              <a:gd name="T25" fmla="*/ 2147483647 h 86"/>
              <a:gd name="T26" fmla="*/ 2147483647 w 81"/>
              <a:gd name="T27" fmla="*/ 2147483647 h 86"/>
              <a:gd name="T28" fmla="*/ 2147483647 w 81"/>
              <a:gd name="T29" fmla="*/ 2147483647 h 86"/>
              <a:gd name="T30" fmla="*/ 0 w 81"/>
              <a:gd name="T31" fmla="*/ 2147483647 h 86"/>
              <a:gd name="T32" fmla="*/ 2147483647 w 81"/>
              <a:gd name="T33" fmla="*/ 2147483647 h 86"/>
              <a:gd name="T34" fmla="*/ 2147483647 w 81"/>
              <a:gd name="T35" fmla="*/ 2147483647 h 86"/>
              <a:gd name="T36" fmla="*/ 2147483647 w 81"/>
              <a:gd name="T37" fmla="*/ 2147483647 h 86"/>
              <a:gd name="T38" fmla="*/ 2147483647 w 81"/>
              <a:gd name="T39" fmla="*/ 2147483647 h 86"/>
              <a:gd name="T40" fmla="*/ 2147483647 w 81"/>
              <a:gd name="T41" fmla="*/ 2147483647 h 86"/>
              <a:gd name="T42" fmla="*/ 2147483647 w 81"/>
              <a:gd name="T43" fmla="*/ 2147483647 h 86"/>
              <a:gd name="T44" fmla="*/ 2147483647 w 81"/>
              <a:gd name="T45" fmla="*/ 2147483647 h 86"/>
              <a:gd name="T46" fmla="*/ 2147483647 w 81"/>
              <a:gd name="T47" fmla="*/ 2147483647 h 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1"/>
              <a:gd name="T73" fmla="*/ 0 h 86"/>
              <a:gd name="T74" fmla="*/ 81 w 81"/>
              <a:gd name="T75" fmla="*/ 86 h 86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1" h="86">
                <a:moveTo>
                  <a:pt x="0" y="65"/>
                </a:moveTo>
                <a:lnTo>
                  <a:pt x="0" y="9"/>
                </a:lnTo>
                <a:lnTo>
                  <a:pt x="54" y="9"/>
                </a:lnTo>
                <a:lnTo>
                  <a:pt x="54" y="0"/>
                </a:lnTo>
                <a:lnTo>
                  <a:pt x="81" y="0"/>
                </a:lnTo>
                <a:lnTo>
                  <a:pt x="81" y="11"/>
                </a:lnTo>
                <a:lnTo>
                  <a:pt x="64" y="11"/>
                </a:lnTo>
                <a:lnTo>
                  <a:pt x="64" y="77"/>
                </a:lnTo>
                <a:lnTo>
                  <a:pt x="81" y="77"/>
                </a:lnTo>
                <a:lnTo>
                  <a:pt x="81" y="86"/>
                </a:lnTo>
                <a:lnTo>
                  <a:pt x="54" y="86"/>
                </a:lnTo>
                <a:lnTo>
                  <a:pt x="54" y="80"/>
                </a:lnTo>
                <a:lnTo>
                  <a:pt x="45" y="73"/>
                </a:lnTo>
                <a:lnTo>
                  <a:pt x="33" y="69"/>
                </a:lnTo>
                <a:lnTo>
                  <a:pt x="20" y="67"/>
                </a:lnTo>
                <a:lnTo>
                  <a:pt x="0" y="65"/>
                </a:lnTo>
                <a:close/>
                <a:moveTo>
                  <a:pt x="10" y="53"/>
                </a:moveTo>
                <a:lnTo>
                  <a:pt x="23" y="55"/>
                </a:lnTo>
                <a:lnTo>
                  <a:pt x="37" y="57"/>
                </a:lnTo>
                <a:lnTo>
                  <a:pt x="47" y="61"/>
                </a:lnTo>
                <a:lnTo>
                  <a:pt x="54" y="67"/>
                </a:lnTo>
                <a:lnTo>
                  <a:pt x="54" y="23"/>
                </a:lnTo>
                <a:lnTo>
                  <a:pt x="10" y="23"/>
                </a:lnTo>
                <a:lnTo>
                  <a:pt x="10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59" name="Freeform 98"/>
          <p:cNvSpPr/>
          <p:nvPr/>
        </p:nvSpPr>
        <p:spPr bwMode="auto">
          <a:xfrm>
            <a:off x="290513" y="1857375"/>
            <a:ext cx="101600" cy="106363"/>
          </a:xfrm>
          <a:custGeom>
            <a:gdLst>
              <a:gd name="T0" fmla="*/ 0 w 64"/>
              <a:gd name="T1" fmla="*/ 2147483647 h 67"/>
              <a:gd name="T2" fmla="*/ 0 w 64"/>
              <a:gd name="T3" fmla="*/ 2147483647 h 67"/>
              <a:gd name="T4" fmla="*/ 2147483647 w 64"/>
              <a:gd name="T5" fmla="*/ 2147483647 h 67"/>
              <a:gd name="T6" fmla="*/ 0 w 64"/>
              <a:gd name="T7" fmla="*/ 2147483647 h 67"/>
              <a:gd name="T8" fmla="*/ 0 w 64"/>
              <a:gd name="T9" fmla="*/ 0 h 67"/>
              <a:gd name="T10" fmla="*/ 2147483647 w 64"/>
              <a:gd name="T11" fmla="*/ 0 h 67"/>
              <a:gd name="T12" fmla="*/ 2147483647 w 64"/>
              <a:gd name="T13" fmla="*/ 2147483647 h 67"/>
              <a:gd name="T14" fmla="*/ 2147483647 w 64"/>
              <a:gd name="T15" fmla="*/ 2147483647 h 67"/>
              <a:gd name="T16" fmla="*/ 2147483647 w 64"/>
              <a:gd name="T17" fmla="*/ 2147483647 h 67"/>
              <a:gd name="T18" fmla="*/ 2147483647 w 64"/>
              <a:gd name="T19" fmla="*/ 2147483647 h 67"/>
              <a:gd name="T20" fmla="*/ 0 w 64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67"/>
              <a:gd name="T35" fmla="*/ 64 w 64"/>
              <a:gd name="T36" fmla="*/ 67 h 67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67">
                <a:moveTo>
                  <a:pt x="0" y="67"/>
                </a:moveTo>
                <a:lnTo>
                  <a:pt x="0" y="54"/>
                </a:lnTo>
                <a:lnTo>
                  <a:pt x="48" y="54"/>
                </a:lnTo>
                <a:lnTo>
                  <a:pt x="0" y="15"/>
                </a:lnTo>
                <a:lnTo>
                  <a:pt x="0" y="0"/>
                </a:lnTo>
                <a:lnTo>
                  <a:pt x="64" y="0"/>
                </a:lnTo>
                <a:lnTo>
                  <a:pt x="64" y="13"/>
                </a:lnTo>
                <a:lnTo>
                  <a:pt x="16" y="13"/>
                </a:lnTo>
                <a:lnTo>
                  <a:pt x="64" y="52"/>
                </a:lnTo>
                <a:lnTo>
                  <a:pt x="6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0" name="Rectangle 99"/>
          <p:cNvSpPr>
            <a:spLocks noChangeArrowheads="1"/>
          </p:cNvSpPr>
          <p:nvPr/>
        </p:nvSpPr>
        <p:spPr bwMode="auto">
          <a:xfrm>
            <a:off x="793750" y="5935663"/>
            <a:ext cx="7937500" cy="2222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1" name="Rectangle 100"/>
          <p:cNvSpPr>
            <a:spLocks noChangeArrowheads="1"/>
          </p:cNvSpPr>
          <p:nvPr/>
        </p:nvSpPr>
        <p:spPr bwMode="auto">
          <a:xfrm>
            <a:off x="784225" y="5945188"/>
            <a:ext cx="15875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2" name="Rectangle 101"/>
          <p:cNvSpPr>
            <a:spLocks noChangeArrowheads="1"/>
          </p:cNvSpPr>
          <p:nvPr/>
        </p:nvSpPr>
        <p:spPr bwMode="auto">
          <a:xfrm>
            <a:off x="1914525" y="5945188"/>
            <a:ext cx="15875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3" name="Rectangle 102"/>
          <p:cNvSpPr>
            <a:spLocks noChangeArrowheads="1"/>
          </p:cNvSpPr>
          <p:nvPr/>
        </p:nvSpPr>
        <p:spPr bwMode="auto">
          <a:xfrm>
            <a:off x="3048000" y="5945188"/>
            <a:ext cx="14288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4" name="Rectangle 103"/>
          <p:cNvSpPr>
            <a:spLocks noChangeArrowheads="1"/>
          </p:cNvSpPr>
          <p:nvPr/>
        </p:nvSpPr>
        <p:spPr bwMode="auto">
          <a:xfrm>
            <a:off x="4178300" y="5945188"/>
            <a:ext cx="14288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5" name="Rectangle 104"/>
          <p:cNvSpPr>
            <a:spLocks noChangeArrowheads="1"/>
          </p:cNvSpPr>
          <p:nvPr/>
        </p:nvSpPr>
        <p:spPr bwMode="auto">
          <a:xfrm>
            <a:off x="5326063" y="5945188"/>
            <a:ext cx="17462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6" name="Rectangle 105"/>
          <p:cNvSpPr>
            <a:spLocks noChangeArrowheads="1"/>
          </p:cNvSpPr>
          <p:nvPr/>
        </p:nvSpPr>
        <p:spPr bwMode="auto">
          <a:xfrm>
            <a:off x="6459538" y="5945188"/>
            <a:ext cx="17462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7" name="Rectangle 106"/>
          <p:cNvSpPr>
            <a:spLocks noChangeArrowheads="1"/>
          </p:cNvSpPr>
          <p:nvPr/>
        </p:nvSpPr>
        <p:spPr bwMode="auto">
          <a:xfrm>
            <a:off x="7588250" y="5945188"/>
            <a:ext cx="19050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8" name="Freeform 107"/>
          <p:cNvSpPr>
            <a:spLocks noEditPoints="1"/>
          </p:cNvSpPr>
          <p:nvPr/>
        </p:nvSpPr>
        <p:spPr bwMode="auto">
          <a:xfrm>
            <a:off x="933450" y="6124575"/>
            <a:ext cx="877888" cy="182563"/>
          </a:xfrm>
          <a:custGeom>
            <a:gdLst>
              <a:gd name="T0" fmla="*/ 0 w 553"/>
              <a:gd name="T1" fmla="*/ 2147483647 h 115"/>
              <a:gd name="T2" fmla="*/ 2147483647 w 553"/>
              <a:gd name="T3" fmla="*/ 2147483647 h 115"/>
              <a:gd name="T4" fmla="*/ 2147483647 w 553"/>
              <a:gd name="T5" fmla="*/ 2147483647 h 115"/>
              <a:gd name="T6" fmla="*/ 2147483647 w 553"/>
              <a:gd name="T7" fmla="*/ 2147483647 h 115"/>
              <a:gd name="T8" fmla="*/ 2147483647 w 553"/>
              <a:gd name="T9" fmla="*/ 2147483647 h 115"/>
              <a:gd name="T10" fmla="*/ 2147483647 w 553"/>
              <a:gd name="T11" fmla="*/ 2147483647 h 115"/>
              <a:gd name="T12" fmla="*/ 2147483647 w 553"/>
              <a:gd name="T13" fmla="*/ 0 h 115"/>
              <a:gd name="T14" fmla="*/ 2147483647 w 553"/>
              <a:gd name="T15" fmla="*/ 2147483647 h 115"/>
              <a:gd name="T16" fmla="*/ 2147483647 w 553"/>
              <a:gd name="T17" fmla="*/ 2147483647 h 115"/>
              <a:gd name="T18" fmla="*/ 2147483647 w 553"/>
              <a:gd name="T19" fmla="*/ 2147483647 h 115"/>
              <a:gd name="T20" fmla="*/ 2147483647 w 553"/>
              <a:gd name="T21" fmla="*/ 2147483647 h 115"/>
              <a:gd name="T22" fmla="*/ 2147483647 w 553"/>
              <a:gd name="T23" fmla="*/ 2147483647 h 115"/>
              <a:gd name="T24" fmla="*/ 2147483647 w 553"/>
              <a:gd name="T25" fmla="*/ 2147483647 h 115"/>
              <a:gd name="T26" fmla="*/ 2147483647 w 553"/>
              <a:gd name="T27" fmla="*/ 2147483647 h 115"/>
              <a:gd name="T28" fmla="*/ 2147483647 w 553"/>
              <a:gd name="T29" fmla="*/ 2147483647 h 115"/>
              <a:gd name="T30" fmla="*/ 2147483647 w 553"/>
              <a:gd name="T31" fmla="*/ 2147483647 h 115"/>
              <a:gd name="T32" fmla="*/ 2147483647 w 553"/>
              <a:gd name="T33" fmla="*/ 2147483647 h 115"/>
              <a:gd name="T34" fmla="*/ 2147483647 w 553"/>
              <a:gd name="T35" fmla="*/ 2147483647 h 115"/>
              <a:gd name="T36" fmla="*/ 2147483647 w 553"/>
              <a:gd name="T37" fmla="*/ 2147483647 h 115"/>
              <a:gd name="T38" fmla="*/ 2147483647 w 553"/>
              <a:gd name="T39" fmla="*/ 2147483647 h 115"/>
              <a:gd name="T40" fmla="*/ 2147483647 w 553"/>
              <a:gd name="T41" fmla="*/ 2147483647 h 115"/>
              <a:gd name="T42" fmla="*/ 2147483647 w 553"/>
              <a:gd name="T43" fmla="*/ 2147483647 h 115"/>
              <a:gd name="T44" fmla="*/ 2147483647 w 553"/>
              <a:gd name="T45" fmla="*/ 0 h 115"/>
              <a:gd name="T46" fmla="*/ 2147483647 w 553"/>
              <a:gd name="T47" fmla="*/ 2147483647 h 115"/>
              <a:gd name="T48" fmla="*/ 2147483647 w 553"/>
              <a:gd name="T49" fmla="*/ 2147483647 h 115"/>
              <a:gd name="T50" fmla="*/ 2147483647 w 553"/>
              <a:gd name="T51" fmla="*/ 2147483647 h 115"/>
              <a:gd name="T52" fmla="*/ 2147483647 w 553"/>
              <a:gd name="T53" fmla="*/ 0 h 115"/>
              <a:gd name="T54" fmla="*/ 2147483647 w 553"/>
              <a:gd name="T55" fmla="*/ 2147483647 h 115"/>
              <a:gd name="T56" fmla="*/ 2147483647 w 553"/>
              <a:gd name="T57" fmla="*/ 2147483647 h 115"/>
              <a:gd name="T58" fmla="*/ 2147483647 w 553"/>
              <a:gd name="T59" fmla="*/ 2147483647 h 115"/>
              <a:gd name="T60" fmla="*/ 2147483647 w 553"/>
              <a:gd name="T61" fmla="*/ 2147483647 h 115"/>
              <a:gd name="T62" fmla="*/ 2147483647 w 553"/>
              <a:gd name="T63" fmla="*/ 2147483647 h 115"/>
              <a:gd name="T64" fmla="*/ 2147483647 w 553"/>
              <a:gd name="T65" fmla="*/ 2147483647 h 115"/>
              <a:gd name="T66" fmla="*/ 2147483647 w 553"/>
              <a:gd name="T67" fmla="*/ 2147483647 h 115"/>
              <a:gd name="T68" fmla="*/ 2147483647 w 553"/>
              <a:gd name="T69" fmla="*/ 2147483647 h 115"/>
              <a:gd name="T70" fmla="*/ 2147483647 w 553"/>
              <a:gd name="T71" fmla="*/ 2147483647 h 115"/>
              <a:gd name="T72" fmla="*/ 2147483647 w 553"/>
              <a:gd name="T73" fmla="*/ 2147483647 h 115"/>
              <a:gd name="T74" fmla="*/ 2147483647 w 553"/>
              <a:gd name="T75" fmla="*/ 2147483647 h 115"/>
              <a:gd name="T76" fmla="*/ 2147483647 w 553"/>
              <a:gd name="T77" fmla="*/ 2147483647 h 115"/>
              <a:gd name="T78" fmla="*/ 2147483647 w 553"/>
              <a:gd name="T79" fmla="*/ 2147483647 h 115"/>
              <a:gd name="T80" fmla="*/ 2147483647 w 553"/>
              <a:gd name="T81" fmla="*/ 2147483647 h 115"/>
              <a:gd name="T82" fmla="*/ 2147483647 w 553"/>
              <a:gd name="T83" fmla="*/ 2147483647 h 115"/>
              <a:gd name="T84" fmla="*/ 2147483647 w 553"/>
              <a:gd name="T85" fmla="*/ 2147483647 h 115"/>
              <a:gd name="T86" fmla="*/ 2147483647 w 553"/>
              <a:gd name="T87" fmla="*/ 0 h 115"/>
              <a:gd name="T88" fmla="*/ 2147483647 w 553"/>
              <a:gd name="T89" fmla="*/ 2147483647 h 115"/>
              <a:gd name="T90" fmla="*/ 2147483647 w 553"/>
              <a:gd name="T91" fmla="*/ 2147483647 h 115"/>
              <a:gd name="T92" fmla="*/ 2147483647 w 553"/>
              <a:gd name="T93" fmla="*/ 2147483647 h 115"/>
              <a:gd name="T94" fmla="*/ 2147483647 w 553"/>
              <a:gd name="T95" fmla="*/ 2147483647 h 115"/>
              <a:gd name="T96" fmla="*/ 2147483647 w 553"/>
              <a:gd name="T97" fmla="*/ 0 h 115"/>
              <a:gd name="T98" fmla="*/ 2147483647 w 553"/>
              <a:gd name="T99" fmla="*/ 2147483647 h 115"/>
              <a:gd name="T100" fmla="*/ 2147483647 w 553"/>
              <a:gd name="T101" fmla="*/ 2147483647 h 115"/>
              <a:gd name="T102" fmla="*/ 2147483647 w 553"/>
              <a:gd name="T103" fmla="*/ 2147483647 h 115"/>
              <a:gd name="T104" fmla="*/ 2147483647 w 553"/>
              <a:gd name="T105" fmla="*/ 2147483647 h 115"/>
              <a:gd name="T106" fmla="*/ 2147483647 w 553"/>
              <a:gd name="T107" fmla="*/ 2147483647 h 115"/>
              <a:gd name="T108" fmla="*/ 2147483647 w 553"/>
              <a:gd name="T109" fmla="*/ 2147483647 h 115"/>
              <a:gd name="T110" fmla="*/ 2147483647 w 553"/>
              <a:gd name="T111" fmla="*/ 2147483647 h 115"/>
              <a:gd name="T112" fmla="*/ 2147483647 w 553"/>
              <a:gd name="T113" fmla="*/ 2147483647 h 115"/>
              <a:gd name="T114" fmla="*/ 2147483647 w 553"/>
              <a:gd name="T115" fmla="*/ 2147483647 h 115"/>
              <a:gd name="T116" fmla="*/ 2147483647 w 553"/>
              <a:gd name="T117" fmla="*/ 2147483647 h 1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3"/>
              <a:gd name="T178" fmla="*/ 0 h 115"/>
              <a:gd name="T179" fmla="*/ 553 w 553"/>
              <a:gd name="T180" fmla="*/ 115 h 115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3" h="115">
                <a:moveTo>
                  <a:pt x="33" y="113"/>
                </a:moveTo>
                <a:lnTo>
                  <a:pt x="21" y="113"/>
                </a:lnTo>
                <a:lnTo>
                  <a:pt x="21" y="25"/>
                </a:lnTo>
                <a:lnTo>
                  <a:pt x="18" y="29"/>
                </a:lnTo>
                <a:lnTo>
                  <a:pt x="12" y="35"/>
                </a:lnTo>
                <a:lnTo>
                  <a:pt x="6" y="38"/>
                </a:lnTo>
                <a:lnTo>
                  <a:pt x="0" y="42"/>
                </a:lnTo>
                <a:lnTo>
                  <a:pt x="0" y="29"/>
                </a:lnTo>
                <a:lnTo>
                  <a:pt x="8" y="21"/>
                </a:lnTo>
                <a:lnTo>
                  <a:pt x="16" y="15"/>
                </a:lnTo>
                <a:lnTo>
                  <a:pt x="21" y="8"/>
                </a:lnTo>
                <a:lnTo>
                  <a:pt x="25" y="0"/>
                </a:lnTo>
                <a:lnTo>
                  <a:pt x="33" y="0"/>
                </a:lnTo>
                <a:lnTo>
                  <a:pt x="33" y="113"/>
                </a:lnTo>
                <a:close/>
                <a:moveTo>
                  <a:pt x="60" y="86"/>
                </a:moveTo>
                <a:lnTo>
                  <a:pt x="71" y="86"/>
                </a:lnTo>
                <a:lnTo>
                  <a:pt x="73" y="94"/>
                </a:lnTo>
                <a:lnTo>
                  <a:pt x="75" y="100"/>
                </a:lnTo>
                <a:lnTo>
                  <a:pt x="79" y="102"/>
                </a:lnTo>
                <a:lnTo>
                  <a:pt x="85" y="104"/>
                </a:lnTo>
                <a:lnTo>
                  <a:pt x="89" y="102"/>
                </a:lnTo>
                <a:lnTo>
                  <a:pt x="92" y="100"/>
                </a:lnTo>
                <a:lnTo>
                  <a:pt x="96" y="98"/>
                </a:lnTo>
                <a:lnTo>
                  <a:pt x="98" y="92"/>
                </a:lnTo>
                <a:lnTo>
                  <a:pt x="102" y="86"/>
                </a:lnTo>
                <a:lnTo>
                  <a:pt x="104" y="79"/>
                </a:lnTo>
                <a:lnTo>
                  <a:pt x="104" y="71"/>
                </a:lnTo>
                <a:lnTo>
                  <a:pt x="104" y="63"/>
                </a:lnTo>
                <a:lnTo>
                  <a:pt x="104" y="61"/>
                </a:lnTo>
                <a:lnTo>
                  <a:pt x="104" y="60"/>
                </a:lnTo>
                <a:lnTo>
                  <a:pt x="100" y="65"/>
                </a:lnTo>
                <a:lnTo>
                  <a:pt x="96" y="71"/>
                </a:lnTo>
                <a:lnTo>
                  <a:pt x="90" y="73"/>
                </a:lnTo>
                <a:lnTo>
                  <a:pt x="85" y="75"/>
                </a:lnTo>
                <a:lnTo>
                  <a:pt x="79" y="75"/>
                </a:lnTo>
                <a:lnTo>
                  <a:pt x="75" y="73"/>
                </a:lnTo>
                <a:lnTo>
                  <a:pt x="69" y="69"/>
                </a:lnTo>
                <a:lnTo>
                  <a:pt x="66" y="65"/>
                </a:lnTo>
                <a:lnTo>
                  <a:pt x="64" y="60"/>
                </a:lnTo>
                <a:lnTo>
                  <a:pt x="60" y="52"/>
                </a:lnTo>
                <a:lnTo>
                  <a:pt x="60" y="46"/>
                </a:lnTo>
                <a:lnTo>
                  <a:pt x="58" y="38"/>
                </a:lnTo>
                <a:lnTo>
                  <a:pt x="60" y="29"/>
                </a:lnTo>
                <a:lnTo>
                  <a:pt x="60" y="23"/>
                </a:lnTo>
                <a:lnTo>
                  <a:pt x="64" y="15"/>
                </a:lnTo>
                <a:lnTo>
                  <a:pt x="66" y="10"/>
                </a:lnTo>
                <a:lnTo>
                  <a:pt x="71" y="6"/>
                </a:lnTo>
                <a:lnTo>
                  <a:pt x="75" y="2"/>
                </a:lnTo>
                <a:lnTo>
                  <a:pt x="81" y="0"/>
                </a:lnTo>
                <a:lnTo>
                  <a:pt x="85" y="0"/>
                </a:lnTo>
                <a:lnTo>
                  <a:pt x="94" y="2"/>
                </a:lnTo>
                <a:lnTo>
                  <a:pt x="100" y="6"/>
                </a:lnTo>
                <a:lnTo>
                  <a:pt x="108" y="13"/>
                </a:lnTo>
                <a:lnTo>
                  <a:pt x="112" y="23"/>
                </a:lnTo>
                <a:lnTo>
                  <a:pt x="113" y="37"/>
                </a:lnTo>
                <a:lnTo>
                  <a:pt x="115" y="54"/>
                </a:lnTo>
                <a:lnTo>
                  <a:pt x="113" y="73"/>
                </a:lnTo>
                <a:lnTo>
                  <a:pt x="112" y="88"/>
                </a:lnTo>
                <a:lnTo>
                  <a:pt x="108" y="100"/>
                </a:lnTo>
                <a:lnTo>
                  <a:pt x="100" y="108"/>
                </a:lnTo>
                <a:lnTo>
                  <a:pt x="92" y="113"/>
                </a:lnTo>
                <a:lnTo>
                  <a:pt x="85" y="115"/>
                </a:lnTo>
                <a:lnTo>
                  <a:pt x="79" y="115"/>
                </a:lnTo>
                <a:lnTo>
                  <a:pt x="75" y="113"/>
                </a:lnTo>
                <a:lnTo>
                  <a:pt x="71" y="111"/>
                </a:lnTo>
                <a:lnTo>
                  <a:pt x="67" y="108"/>
                </a:lnTo>
                <a:lnTo>
                  <a:pt x="64" y="98"/>
                </a:lnTo>
                <a:lnTo>
                  <a:pt x="60" y="86"/>
                </a:lnTo>
                <a:close/>
                <a:moveTo>
                  <a:pt x="104" y="37"/>
                </a:moveTo>
                <a:lnTo>
                  <a:pt x="102" y="27"/>
                </a:lnTo>
                <a:lnTo>
                  <a:pt x="98" y="19"/>
                </a:lnTo>
                <a:lnTo>
                  <a:pt x="92" y="13"/>
                </a:lnTo>
                <a:lnTo>
                  <a:pt x="87" y="12"/>
                </a:lnTo>
                <a:lnTo>
                  <a:pt x="81" y="13"/>
                </a:lnTo>
                <a:lnTo>
                  <a:pt x="75" y="19"/>
                </a:lnTo>
                <a:lnTo>
                  <a:pt x="71" y="27"/>
                </a:lnTo>
                <a:lnTo>
                  <a:pt x="69" y="38"/>
                </a:lnTo>
                <a:lnTo>
                  <a:pt x="71" y="48"/>
                </a:lnTo>
                <a:lnTo>
                  <a:pt x="75" y="56"/>
                </a:lnTo>
                <a:lnTo>
                  <a:pt x="81" y="61"/>
                </a:lnTo>
                <a:lnTo>
                  <a:pt x="87" y="63"/>
                </a:lnTo>
                <a:lnTo>
                  <a:pt x="92" y="61"/>
                </a:lnTo>
                <a:lnTo>
                  <a:pt x="98" y="56"/>
                </a:lnTo>
                <a:lnTo>
                  <a:pt x="102" y="48"/>
                </a:lnTo>
                <a:lnTo>
                  <a:pt x="104" y="37"/>
                </a:lnTo>
                <a:close/>
                <a:moveTo>
                  <a:pt x="179" y="29"/>
                </a:moveTo>
                <a:lnTo>
                  <a:pt x="169" y="29"/>
                </a:lnTo>
                <a:lnTo>
                  <a:pt x="167" y="21"/>
                </a:lnTo>
                <a:lnTo>
                  <a:pt x="165" y="17"/>
                </a:lnTo>
                <a:lnTo>
                  <a:pt x="160" y="13"/>
                </a:lnTo>
                <a:lnTo>
                  <a:pt x="154" y="12"/>
                </a:lnTo>
                <a:lnTo>
                  <a:pt x="150" y="12"/>
                </a:lnTo>
                <a:lnTo>
                  <a:pt x="146" y="15"/>
                </a:lnTo>
                <a:lnTo>
                  <a:pt x="142" y="21"/>
                </a:lnTo>
                <a:lnTo>
                  <a:pt x="138" y="29"/>
                </a:lnTo>
                <a:lnTo>
                  <a:pt x="136" y="40"/>
                </a:lnTo>
                <a:lnTo>
                  <a:pt x="135" y="56"/>
                </a:lnTo>
                <a:lnTo>
                  <a:pt x="138" y="48"/>
                </a:lnTo>
                <a:lnTo>
                  <a:pt x="144" y="44"/>
                </a:lnTo>
                <a:lnTo>
                  <a:pt x="150" y="40"/>
                </a:lnTo>
                <a:lnTo>
                  <a:pt x="156" y="40"/>
                </a:lnTo>
                <a:lnTo>
                  <a:pt x="161" y="40"/>
                </a:lnTo>
                <a:lnTo>
                  <a:pt x="165" y="42"/>
                </a:lnTo>
                <a:lnTo>
                  <a:pt x="169" y="46"/>
                </a:lnTo>
                <a:lnTo>
                  <a:pt x="173" y="50"/>
                </a:lnTo>
                <a:lnTo>
                  <a:pt x="177" y="56"/>
                </a:lnTo>
                <a:lnTo>
                  <a:pt x="179" y="61"/>
                </a:lnTo>
                <a:lnTo>
                  <a:pt x="181" y="69"/>
                </a:lnTo>
                <a:lnTo>
                  <a:pt x="181" y="77"/>
                </a:lnTo>
                <a:lnTo>
                  <a:pt x="181" y="86"/>
                </a:lnTo>
                <a:lnTo>
                  <a:pt x="177" y="96"/>
                </a:lnTo>
                <a:lnTo>
                  <a:pt x="173" y="104"/>
                </a:lnTo>
                <a:lnTo>
                  <a:pt x="167" y="109"/>
                </a:lnTo>
                <a:lnTo>
                  <a:pt x="161" y="113"/>
                </a:lnTo>
                <a:lnTo>
                  <a:pt x="154" y="115"/>
                </a:lnTo>
                <a:lnTo>
                  <a:pt x="148" y="113"/>
                </a:lnTo>
                <a:lnTo>
                  <a:pt x="142" y="111"/>
                </a:lnTo>
                <a:lnTo>
                  <a:pt x="136" y="108"/>
                </a:lnTo>
                <a:lnTo>
                  <a:pt x="133" y="102"/>
                </a:lnTo>
                <a:lnTo>
                  <a:pt x="129" y="94"/>
                </a:lnTo>
                <a:lnTo>
                  <a:pt x="127" y="84"/>
                </a:lnTo>
                <a:lnTo>
                  <a:pt x="125" y="73"/>
                </a:lnTo>
                <a:lnTo>
                  <a:pt x="125" y="60"/>
                </a:lnTo>
                <a:lnTo>
                  <a:pt x="125" y="44"/>
                </a:lnTo>
                <a:lnTo>
                  <a:pt x="127" y="33"/>
                </a:lnTo>
                <a:lnTo>
                  <a:pt x="129" y="21"/>
                </a:lnTo>
                <a:lnTo>
                  <a:pt x="135" y="13"/>
                </a:lnTo>
                <a:lnTo>
                  <a:pt x="138" y="8"/>
                </a:lnTo>
                <a:lnTo>
                  <a:pt x="142" y="4"/>
                </a:lnTo>
                <a:lnTo>
                  <a:pt x="148" y="0"/>
                </a:lnTo>
                <a:lnTo>
                  <a:pt x="156" y="0"/>
                </a:lnTo>
                <a:lnTo>
                  <a:pt x="160" y="0"/>
                </a:lnTo>
                <a:lnTo>
                  <a:pt x="165" y="2"/>
                </a:lnTo>
                <a:lnTo>
                  <a:pt x="169" y="4"/>
                </a:lnTo>
                <a:lnTo>
                  <a:pt x="171" y="8"/>
                </a:lnTo>
                <a:lnTo>
                  <a:pt x="177" y="15"/>
                </a:lnTo>
                <a:lnTo>
                  <a:pt x="179" y="29"/>
                </a:lnTo>
                <a:close/>
                <a:moveTo>
                  <a:pt x="136" y="77"/>
                </a:moveTo>
                <a:lnTo>
                  <a:pt x="136" y="83"/>
                </a:lnTo>
                <a:lnTo>
                  <a:pt x="138" y="90"/>
                </a:lnTo>
                <a:lnTo>
                  <a:pt x="142" y="96"/>
                </a:lnTo>
                <a:lnTo>
                  <a:pt x="146" y="100"/>
                </a:lnTo>
                <a:lnTo>
                  <a:pt x="150" y="102"/>
                </a:lnTo>
                <a:lnTo>
                  <a:pt x="154" y="104"/>
                </a:lnTo>
                <a:lnTo>
                  <a:pt x="160" y="102"/>
                </a:lnTo>
                <a:lnTo>
                  <a:pt x="165" y="96"/>
                </a:lnTo>
                <a:lnTo>
                  <a:pt x="169" y="88"/>
                </a:lnTo>
                <a:lnTo>
                  <a:pt x="171" y="77"/>
                </a:lnTo>
                <a:lnTo>
                  <a:pt x="169" y="67"/>
                </a:lnTo>
                <a:lnTo>
                  <a:pt x="165" y="60"/>
                </a:lnTo>
                <a:lnTo>
                  <a:pt x="160" y="54"/>
                </a:lnTo>
                <a:lnTo>
                  <a:pt x="154" y="52"/>
                </a:lnTo>
                <a:lnTo>
                  <a:pt x="148" y="54"/>
                </a:lnTo>
                <a:lnTo>
                  <a:pt x="142" y="60"/>
                </a:lnTo>
                <a:lnTo>
                  <a:pt x="138" y="67"/>
                </a:lnTo>
                <a:lnTo>
                  <a:pt x="136" y="77"/>
                </a:lnTo>
                <a:close/>
                <a:moveTo>
                  <a:pt x="225" y="113"/>
                </a:moveTo>
                <a:lnTo>
                  <a:pt x="225" y="86"/>
                </a:lnTo>
                <a:lnTo>
                  <a:pt x="188" y="86"/>
                </a:lnTo>
                <a:lnTo>
                  <a:pt x="188" y="73"/>
                </a:lnTo>
                <a:lnTo>
                  <a:pt x="227" y="0"/>
                </a:lnTo>
                <a:lnTo>
                  <a:pt x="236" y="0"/>
                </a:lnTo>
                <a:lnTo>
                  <a:pt x="236" y="73"/>
                </a:lnTo>
                <a:lnTo>
                  <a:pt x="248" y="73"/>
                </a:lnTo>
                <a:lnTo>
                  <a:pt x="248" y="86"/>
                </a:lnTo>
                <a:lnTo>
                  <a:pt x="236" y="86"/>
                </a:lnTo>
                <a:lnTo>
                  <a:pt x="236" y="113"/>
                </a:lnTo>
                <a:lnTo>
                  <a:pt x="225" y="113"/>
                </a:lnTo>
                <a:close/>
                <a:moveTo>
                  <a:pt x="225" y="73"/>
                </a:moveTo>
                <a:lnTo>
                  <a:pt x="225" y="23"/>
                </a:lnTo>
                <a:lnTo>
                  <a:pt x="198" y="73"/>
                </a:lnTo>
                <a:lnTo>
                  <a:pt x="225" y="73"/>
                </a:lnTo>
                <a:close/>
                <a:moveTo>
                  <a:pt x="257" y="79"/>
                </a:moveTo>
                <a:lnTo>
                  <a:pt x="257" y="65"/>
                </a:lnTo>
                <a:lnTo>
                  <a:pt x="288" y="65"/>
                </a:lnTo>
                <a:lnTo>
                  <a:pt x="288" y="79"/>
                </a:lnTo>
                <a:lnTo>
                  <a:pt x="257" y="79"/>
                </a:lnTo>
                <a:close/>
                <a:moveTo>
                  <a:pt x="336" y="113"/>
                </a:moveTo>
                <a:lnTo>
                  <a:pt x="326" y="113"/>
                </a:lnTo>
                <a:lnTo>
                  <a:pt x="326" y="25"/>
                </a:lnTo>
                <a:lnTo>
                  <a:pt x="323" y="29"/>
                </a:lnTo>
                <a:lnTo>
                  <a:pt x="317" y="35"/>
                </a:lnTo>
                <a:lnTo>
                  <a:pt x="311" y="38"/>
                </a:lnTo>
                <a:lnTo>
                  <a:pt x="305" y="42"/>
                </a:lnTo>
                <a:lnTo>
                  <a:pt x="305" y="29"/>
                </a:lnTo>
                <a:lnTo>
                  <a:pt x="313" y="21"/>
                </a:lnTo>
                <a:lnTo>
                  <a:pt x="321" y="15"/>
                </a:lnTo>
                <a:lnTo>
                  <a:pt x="326" y="8"/>
                </a:lnTo>
                <a:lnTo>
                  <a:pt x="330" y="0"/>
                </a:lnTo>
                <a:lnTo>
                  <a:pt x="336" y="0"/>
                </a:lnTo>
                <a:lnTo>
                  <a:pt x="336" y="113"/>
                </a:lnTo>
                <a:close/>
                <a:moveTo>
                  <a:pt x="365" y="86"/>
                </a:moveTo>
                <a:lnTo>
                  <a:pt x="376" y="86"/>
                </a:lnTo>
                <a:lnTo>
                  <a:pt x="376" y="94"/>
                </a:lnTo>
                <a:lnTo>
                  <a:pt x="380" y="100"/>
                </a:lnTo>
                <a:lnTo>
                  <a:pt x="384" y="102"/>
                </a:lnTo>
                <a:lnTo>
                  <a:pt x="390" y="104"/>
                </a:lnTo>
                <a:lnTo>
                  <a:pt x="394" y="102"/>
                </a:lnTo>
                <a:lnTo>
                  <a:pt x="397" y="100"/>
                </a:lnTo>
                <a:lnTo>
                  <a:pt x="401" y="98"/>
                </a:lnTo>
                <a:lnTo>
                  <a:pt x="403" y="92"/>
                </a:lnTo>
                <a:lnTo>
                  <a:pt x="407" y="86"/>
                </a:lnTo>
                <a:lnTo>
                  <a:pt x="407" y="79"/>
                </a:lnTo>
                <a:lnTo>
                  <a:pt x="409" y="71"/>
                </a:lnTo>
                <a:lnTo>
                  <a:pt x="409" y="63"/>
                </a:lnTo>
                <a:lnTo>
                  <a:pt x="409" y="61"/>
                </a:lnTo>
                <a:lnTo>
                  <a:pt x="409" y="60"/>
                </a:lnTo>
                <a:lnTo>
                  <a:pt x="405" y="65"/>
                </a:lnTo>
                <a:lnTo>
                  <a:pt x="401" y="71"/>
                </a:lnTo>
                <a:lnTo>
                  <a:pt x="396" y="73"/>
                </a:lnTo>
                <a:lnTo>
                  <a:pt x="390" y="75"/>
                </a:lnTo>
                <a:lnTo>
                  <a:pt x="384" y="75"/>
                </a:lnTo>
                <a:lnTo>
                  <a:pt x="380" y="73"/>
                </a:lnTo>
                <a:lnTo>
                  <a:pt x="374" y="69"/>
                </a:lnTo>
                <a:lnTo>
                  <a:pt x="371" y="65"/>
                </a:lnTo>
                <a:lnTo>
                  <a:pt x="369" y="60"/>
                </a:lnTo>
                <a:lnTo>
                  <a:pt x="365" y="52"/>
                </a:lnTo>
                <a:lnTo>
                  <a:pt x="365" y="46"/>
                </a:lnTo>
                <a:lnTo>
                  <a:pt x="363" y="38"/>
                </a:lnTo>
                <a:lnTo>
                  <a:pt x="365" y="29"/>
                </a:lnTo>
                <a:lnTo>
                  <a:pt x="365" y="23"/>
                </a:lnTo>
                <a:lnTo>
                  <a:pt x="369" y="15"/>
                </a:lnTo>
                <a:lnTo>
                  <a:pt x="371" y="10"/>
                </a:lnTo>
                <a:lnTo>
                  <a:pt x="376" y="6"/>
                </a:lnTo>
                <a:lnTo>
                  <a:pt x="380" y="2"/>
                </a:lnTo>
                <a:lnTo>
                  <a:pt x="386" y="0"/>
                </a:lnTo>
                <a:lnTo>
                  <a:pt x="390" y="0"/>
                </a:lnTo>
                <a:lnTo>
                  <a:pt x="399" y="2"/>
                </a:lnTo>
                <a:lnTo>
                  <a:pt x="405" y="6"/>
                </a:lnTo>
                <a:lnTo>
                  <a:pt x="413" y="13"/>
                </a:lnTo>
                <a:lnTo>
                  <a:pt x="417" y="23"/>
                </a:lnTo>
                <a:lnTo>
                  <a:pt x="419" y="37"/>
                </a:lnTo>
                <a:lnTo>
                  <a:pt x="420" y="54"/>
                </a:lnTo>
                <a:lnTo>
                  <a:pt x="419" y="73"/>
                </a:lnTo>
                <a:lnTo>
                  <a:pt x="417" y="88"/>
                </a:lnTo>
                <a:lnTo>
                  <a:pt x="413" y="100"/>
                </a:lnTo>
                <a:lnTo>
                  <a:pt x="405" y="108"/>
                </a:lnTo>
                <a:lnTo>
                  <a:pt x="397" y="113"/>
                </a:lnTo>
                <a:lnTo>
                  <a:pt x="390" y="115"/>
                </a:lnTo>
                <a:lnTo>
                  <a:pt x="384" y="115"/>
                </a:lnTo>
                <a:lnTo>
                  <a:pt x="380" y="113"/>
                </a:lnTo>
                <a:lnTo>
                  <a:pt x="376" y="111"/>
                </a:lnTo>
                <a:lnTo>
                  <a:pt x="372" y="108"/>
                </a:lnTo>
                <a:lnTo>
                  <a:pt x="369" y="98"/>
                </a:lnTo>
                <a:lnTo>
                  <a:pt x="365" y="86"/>
                </a:lnTo>
                <a:close/>
                <a:moveTo>
                  <a:pt x="409" y="37"/>
                </a:moveTo>
                <a:lnTo>
                  <a:pt x="407" y="27"/>
                </a:lnTo>
                <a:lnTo>
                  <a:pt x="403" y="19"/>
                </a:lnTo>
                <a:lnTo>
                  <a:pt x="397" y="13"/>
                </a:lnTo>
                <a:lnTo>
                  <a:pt x="392" y="12"/>
                </a:lnTo>
                <a:lnTo>
                  <a:pt x="386" y="13"/>
                </a:lnTo>
                <a:lnTo>
                  <a:pt x="380" y="19"/>
                </a:lnTo>
                <a:lnTo>
                  <a:pt x="376" y="27"/>
                </a:lnTo>
                <a:lnTo>
                  <a:pt x="374" y="38"/>
                </a:lnTo>
                <a:lnTo>
                  <a:pt x="376" y="48"/>
                </a:lnTo>
                <a:lnTo>
                  <a:pt x="380" y="56"/>
                </a:lnTo>
                <a:lnTo>
                  <a:pt x="384" y="61"/>
                </a:lnTo>
                <a:lnTo>
                  <a:pt x="392" y="63"/>
                </a:lnTo>
                <a:lnTo>
                  <a:pt x="397" y="61"/>
                </a:lnTo>
                <a:lnTo>
                  <a:pt x="403" y="56"/>
                </a:lnTo>
                <a:lnTo>
                  <a:pt x="407" y="48"/>
                </a:lnTo>
                <a:lnTo>
                  <a:pt x="409" y="37"/>
                </a:lnTo>
                <a:close/>
                <a:moveTo>
                  <a:pt x="484" y="29"/>
                </a:moveTo>
                <a:lnTo>
                  <a:pt x="474" y="29"/>
                </a:lnTo>
                <a:lnTo>
                  <a:pt x="472" y="21"/>
                </a:lnTo>
                <a:lnTo>
                  <a:pt x="470" y="17"/>
                </a:lnTo>
                <a:lnTo>
                  <a:pt x="465" y="13"/>
                </a:lnTo>
                <a:lnTo>
                  <a:pt x="459" y="12"/>
                </a:lnTo>
                <a:lnTo>
                  <a:pt x="455" y="12"/>
                </a:lnTo>
                <a:lnTo>
                  <a:pt x="451" y="15"/>
                </a:lnTo>
                <a:lnTo>
                  <a:pt x="445" y="21"/>
                </a:lnTo>
                <a:lnTo>
                  <a:pt x="443" y="29"/>
                </a:lnTo>
                <a:lnTo>
                  <a:pt x="442" y="40"/>
                </a:lnTo>
                <a:lnTo>
                  <a:pt x="440" y="56"/>
                </a:lnTo>
                <a:lnTo>
                  <a:pt x="443" y="48"/>
                </a:lnTo>
                <a:lnTo>
                  <a:pt x="449" y="44"/>
                </a:lnTo>
                <a:lnTo>
                  <a:pt x="455" y="40"/>
                </a:lnTo>
                <a:lnTo>
                  <a:pt x="461" y="40"/>
                </a:lnTo>
                <a:lnTo>
                  <a:pt x="466" y="40"/>
                </a:lnTo>
                <a:lnTo>
                  <a:pt x="470" y="42"/>
                </a:lnTo>
                <a:lnTo>
                  <a:pt x="474" y="46"/>
                </a:lnTo>
                <a:lnTo>
                  <a:pt x="478" y="50"/>
                </a:lnTo>
                <a:lnTo>
                  <a:pt x="482" y="56"/>
                </a:lnTo>
                <a:lnTo>
                  <a:pt x="484" y="61"/>
                </a:lnTo>
                <a:lnTo>
                  <a:pt x="486" y="69"/>
                </a:lnTo>
                <a:lnTo>
                  <a:pt x="486" y="77"/>
                </a:lnTo>
                <a:lnTo>
                  <a:pt x="486" y="86"/>
                </a:lnTo>
                <a:lnTo>
                  <a:pt x="482" y="96"/>
                </a:lnTo>
                <a:lnTo>
                  <a:pt x="478" y="104"/>
                </a:lnTo>
                <a:lnTo>
                  <a:pt x="472" y="109"/>
                </a:lnTo>
                <a:lnTo>
                  <a:pt x="466" y="113"/>
                </a:lnTo>
                <a:lnTo>
                  <a:pt x="459" y="115"/>
                </a:lnTo>
                <a:lnTo>
                  <a:pt x="453" y="113"/>
                </a:lnTo>
                <a:lnTo>
                  <a:pt x="447" y="111"/>
                </a:lnTo>
                <a:lnTo>
                  <a:pt x="442" y="108"/>
                </a:lnTo>
                <a:lnTo>
                  <a:pt x="438" y="102"/>
                </a:lnTo>
                <a:lnTo>
                  <a:pt x="434" y="94"/>
                </a:lnTo>
                <a:lnTo>
                  <a:pt x="432" y="84"/>
                </a:lnTo>
                <a:lnTo>
                  <a:pt x="430" y="73"/>
                </a:lnTo>
                <a:lnTo>
                  <a:pt x="430" y="60"/>
                </a:lnTo>
                <a:lnTo>
                  <a:pt x="430" y="44"/>
                </a:lnTo>
                <a:lnTo>
                  <a:pt x="432" y="33"/>
                </a:lnTo>
                <a:lnTo>
                  <a:pt x="434" y="21"/>
                </a:lnTo>
                <a:lnTo>
                  <a:pt x="440" y="13"/>
                </a:lnTo>
                <a:lnTo>
                  <a:pt x="443" y="8"/>
                </a:lnTo>
                <a:lnTo>
                  <a:pt x="447" y="4"/>
                </a:lnTo>
                <a:lnTo>
                  <a:pt x="453" y="0"/>
                </a:lnTo>
                <a:lnTo>
                  <a:pt x="461" y="0"/>
                </a:lnTo>
                <a:lnTo>
                  <a:pt x="465" y="0"/>
                </a:lnTo>
                <a:lnTo>
                  <a:pt x="468" y="2"/>
                </a:lnTo>
                <a:lnTo>
                  <a:pt x="474" y="4"/>
                </a:lnTo>
                <a:lnTo>
                  <a:pt x="476" y="8"/>
                </a:lnTo>
                <a:lnTo>
                  <a:pt x="482" y="15"/>
                </a:lnTo>
                <a:lnTo>
                  <a:pt x="484" y="29"/>
                </a:lnTo>
                <a:close/>
                <a:moveTo>
                  <a:pt x="442" y="77"/>
                </a:moveTo>
                <a:lnTo>
                  <a:pt x="442" y="83"/>
                </a:lnTo>
                <a:lnTo>
                  <a:pt x="443" y="90"/>
                </a:lnTo>
                <a:lnTo>
                  <a:pt x="447" y="96"/>
                </a:lnTo>
                <a:lnTo>
                  <a:pt x="451" y="100"/>
                </a:lnTo>
                <a:lnTo>
                  <a:pt x="455" y="102"/>
                </a:lnTo>
                <a:lnTo>
                  <a:pt x="459" y="104"/>
                </a:lnTo>
                <a:lnTo>
                  <a:pt x="465" y="102"/>
                </a:lnTo>
                <a:lnTo>
                  <a:pt x="470" y="96"/>
                </a:lnTo>
                <a:lnTo>
                  <a:pt x="474" y="88"/>
                </a:lnTo>
                <a:lnTo>
                  <a:pt x="476" y="77"/>
                </a:lnTo>
                <a:lnTo>
                  <a:pt x="474" y="67"/>
                </a:lnTo>
                <a:lnTo>
                  <a:pt x="470" y="60"/>
                </a:lnTo>
                <a:lnTo>
                  <a:pt x="465" y="54"/>
                </a:lnTo>
                <a:lnTo>
                  <a:pt x="459" y="52"/>
                </a:lnTo>
                <a:lnTo>
                  <a:pt x="451" y="54"/>
                </a:lnTo>
                <a:lnTo>
                  <a:pt x="447" y="60"/>
                </a:lnTo>
                <a:lnTo>
                  <a:pt x="443" y="67"/>
                </a:lnTo>
                <a:lnTo>
                  <a:pt x="442" y="77"/>
                </a:lnTo>
                <a:close/>
                <a:moveTo>
                  <a:pt x="513" y="52"/>
                </a:moveTo>
                <a:lnTo>
                  <a:pt x="507" y="48"/>
                </a:lnTo>
                <a:lnTo>
                  <a:pt x="503" y="42"/>
                </a:lnTo>
                <a:lnTo>
                  <a:pt x="501" y="37"/>
                </a:lnTo>
                <a:lnTo>
                  <a:pt x="499" y="29"/>
                </a:lnTo>
                <a:lnTo>
                  <a:pt x="501" y="17"/>
                </a:lnTo>
                <a:lnTo>
                  <a:pt x="507" y="8"/>
                </a:lnTo>
                <a:lnTo>
                  <a:pt x="511" y="4"/>
                </a:lnTo>
                <a:lnTo>
                  <a:pt x="514" y="2"/>
                </a:lnTo>
                <a:lnTo>
                  <a:pt x="518" y="0"/>
                </a:lnTo>
                <a:lnTo>
                  <a:pt x="524" y="0"/>
                </a:lnTo>
                <a:lnTo>
                  <a:pt x="530" y="0"/>
                </a:lnTo>
                <a:lnTo>
                  <a:pt x="534" y="2"/>
                </a:lnTo>
                <a:lnTo>
                  <a:pt x="539" y="4"/>
                </a:lnTo>
                <a:lnTo>
                  <a:pt x="541" y="8"/>
                </a:lnTo>
                <a:lnTo>
                  <a:pt x="547" y="17"/>
                </a:lnTo>
                <a:lnTo>
                  <a:pt x="549" y="29"/>
                </a:lnTo>
                <a:lnTo>
                  <a:pt x="549" y="37"/>
                </a:lnTo>
                <a:lnTo>
                  <a:pt x="545" y="42"/>
                </a:lnTo>
                <a:lnTo>
                  <a:pt x="541" y="48"/>
                </a:lnTo>
                <a:lnTo>
                  <a:pt x="536" y="52"/>
                </a:lnTo>
                <a:lnTo>
                  <a:pt x="543" y="56"/>
                </a:lnTo>
                <a:lnTo>
                  <a:pt x="549" y="63"/>
                </a:lnTo>
                <a:lnTo>
                  <a:pt x="551" y="71"/>
                </a:lnTo>
                <a:lnTo>
                  <a:pt x="553" y="81"/>
                </a:lnTo>
                <a:lnTo>
                  <a:pt x="553" y="88"/>
                </a:lnTo>
                <a:lnTo>
                  <a:pt x="551" y="94"/>
                </a:lnTo>
                <a:lnTo>
                  <a:pt x="549" y="100"/>
                </a:lnTo>
                <a:lnTo>
                  <a:pt x="545" y="106"/>
                </a:lnTo>
                <a:lnTo>
                  <a:pt x="541" y="109"/>
                </a:lnTo>
                <a:lnTo>
                  <a:pt x="536" y="111"/>
                </a:lnTo>
                <a:lnTo>
                  <a:pt x="530" y="113"/>
                </a:lnTo>
                <a:lnTo>
                  <a:pt x="524" y="115"/>
                </a:lnTo>
                <a:lnTo>
                  <a:pt x="518" y="113"/>
                </a:lnTo>
                <a:lnTo>
                  <a:pt x="513" y="111"/>
                </a:lnTo>
                <a:lnTo>
                  <a:pt x="509" y="109"/>
                </a:lnTo>
                <a:lnTo>
                  <a:pt x="505" y="106"/>
                </a:lnTo>
                <a:lnTo>
                  <a:pt x="501" y="100"/>
                </a:lnTo>
                <a:lnTo>
                  <a:pt x="499" y="94"/>
                </a:lnTo>
                <a:lnTo>
                  <a:pt x="497" y="86"/>
                </a:lnTo>
                <a:lnTo>
                  <a:pt x="495" y="81"/>
                </a:lnTo>
                <a:lnTo>
                  <a:pt x="497" y="71"/>
                </a:lnTo>
                <a:lnTo>
                  <a:pt x="501" y="61"/>
                </a:lnTo>
                <a:lnTo>
                  <a:pt x="505" y="56"/>
                </a:lnTo>
                <a:lnTo>
                  <a:pt x="513" y="52"/>
                </a:lnTo>
                <a:close/>
                <a:moveTo>
                  <a:pt x="511" y="29"/>
                </a:moveTo>
                <a:lnTo>
                  <a:pt x="511" y="37"/>
                </a:lnTo>
                <a:lnTo>
                  <a:pt x="514" y="42"/>
                </a:lnTo>
                <a:lnTo>
                  <a:pt x="518" y="46"/>
                </a:lnTo>
                <a:lnTo>
                  <a:pt x="524" y="46"/>
                </a:lnTo>
                <a:lnTo>
                  <a:pt x="530" y="46"/>
                </a:lnTo>
                <a:lnTo>
                  <a:pt x="534" y="42"/>
                </a:lnTo>
                <a:lnTo>
                  <a:pt x="537" y="37"/>
                </a:lnTo>
                <a:lnTo>
                  <a:pt x="537" y="29"/>
                </a:lnTo>
                <a:lnTo>
                  <a:pt x="537" y="23"/>
                </a:lnTo>
                <a:lnTo>
                  <a:pt x="534" y="17"/>
                </a:lnTo>
                <a:lnTo>
                  <a:pt x="530" y="12"/>
                </a:lnTo>
                <a:lnTo>
                  <a:pt x="524" y="12"/>
                </a:lnTo>
                <a:lnTo>
                  <a:pt x="518" y="12"/>
                </a:lnTo>
                <a:lnTo>
                  <a:pt x="514" y="15"/>
                </a:lnTo>
                <a:lnTo>
                  <a:pt x="511" y="21"/>
                </a:lnTo>
                <a:lnTo>
                  <a:pt x="511" y="29"/>
                </a:lnTo>
                <a:close/>
                <a:moveTo>
                  <a:pt x="507" y="81"/>
                </a:moveTo>
                <a:lnTo>
                  <a:pt x="507" y="86"/>
                </a:lnTo>
                <a:lnTo>
                  <a:pt x="509" y="92"/>
                </a:lnTo>
                <a:lnTo>
                  <a:pt x="513" y="96"/>
                </a:lnTo>
                <a:lnTo>
                  <a:pt x="516" y="100"/>
                </a:lnTo>
                <a:lnTo>
                  <a:pt x="520" y="102"/>
                </a:lnTo>
                <a:lnTo>
                  <a:pt x="524" y="104"/>
                </a:lnTo>
                <a:lnTo>
                  <a:pt x="532" y="102"/>
                </a:lnTo>
                <a:lnTo>
                  <a:pt x="537" y="98"/>
                </a:lnTo>
                <a:lnTo>
                  <a:pt x="541" y="90"/>
                </a:lnTo>
                <a:lnTo>
                  <a:pt x="541" y="81"/>
                </a:lnTo>
                <a:lnTo>
                  <a:pt x="541" y="71"/>
                </a:lnTo>
                <a:lnTo>
                  <a:pt x="537" y="63"/>
                </a:lnTo>
                <a:lnTo>
                  <a:pt x="532" y="60"/>
                </a:lnTo>
                <a:lnTo>
                  <a:pt x="524" y="58"/>
                </a:lnTo>
                <a:lnTo>
                  <a:pt x="518" y="60"/>
                </a:lnTo>
                <a:lnTo>
                  <a:pt x="513" y="63"/>
                </a:lnTo>
                <a:lnTo>
                  <a:pt x="509" y="71"/>
                </a:lnTo>
                <a:lnTo>
                  <a:pt x="507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69" name="Freeform 108"/>
          <p:cNvSpPr>
            <a:spLocks noEditPoints="1"/>
          </p:cNvSpPr>
          <p:nvPr/>
        </p:nvSpPr>
        <p:spPr bwMode="auto">
          <a:xfrm>
            <a:off x="2063750" y="6124575"/>
            <a:ext cx="877888" cy="182563"/>
          </a:xfrm>
          <a:custGeom>
            <a:gdLst>
              <a:gd name="T0" fmla="*/ 0 w 553"/>
              <a:gd name="T1" fmla="*/ 2147483647 h 115"/>
              <a:gd name="T2" fmla="*/ 2147483647 w 553"/>
              <a:gd name="T3" fmla="*/ 2147483647 h 115"/>
              <a:gd name="T4" fmla="*/ 2147483647 w 553"/>
              <a:gd name="T5" fmla="*/ 2147483647 h 115"/>
              <a:gd name="T6" fmla="*/ 2147483647 w 553"/>
              <a:gd name="T7" fmla="*/ 2147483647 h 115"/>
              <a:gd name="T8" fmla="*/ 2147483647 w 553"/>
              <a:gd name="T9" fmla="*/ 2147483647 h 115"/>
              <a:gd name="T10" fmla="*/ 2147483647 w 553"/>
              <a:gd name="T11" fmla="*/ 2147483647 h 115"/>
              <a:gd name="T12" fmla="*/ 2147483647 w 553"/>
              <a:gd name="T13" fmla="*/ 0 h 115"/>
              <a:gd name="T14" fmla="*/ 2147483647 w 553"/>
              <a:gd name="T15" fmla="*/ 2147483647 h 115"/>
              <a:gd name="T16" fmla="*/ 2147483647 w 553"/>
              <a:gd name="T17" fmla="*/ 2147483647 h 115"/>
              <a:gd name="T18" fmla="*/ 2147483647 w 553"/>
              <a:gd name="T19" fmla="*/ 2147483647 h 115"/>
              <a:gd name="T20" fmla="*/ 2147483647 w 553"/>
              <a:gd name="T21" fmla="*/ 2147483647 h 115"/>
              <a:gd name="T22" fmla="*/ 2147483647 w 553"/>
              <a:gd name="T23" fmla="*/ 2147483647 h 115"/>
              <a:gd name="T24" fmla="*/ 2147483647 w 553"/>
              <a:gd name="T25" fmla="*/ 2147483647 h 115"/>
              <a:gd name="T26" fmla="*/ 2147483647 w 553"/>
              <a:gd name="T27" fmla="*/ 2147483647 h 115"/>
              <a:gd name="T28" fmla="*/ 2147483647 w 553"/>
              <a:gd name="T29" fmla="*/ 2147483647 h 115"/>
              <a:gd name="T30" fmla="*/ 2147483647 w 553"/>
              <a:gd name="T31" fmla="*/ 2147483647 h 115"/>
              <a:gd name="T32" fmla="*/ 2147483647 w 553"/>
              <a:gd name="T33" fmla="*/ 2147483647 h 115"/>
              <a:gd name="T34" fmla="*/ 2147483647 w 553"/>
              <a:gd name="T35" fmla="*/ 2147483647 h 115"/>
              <a:gd name="T36" fmla="*/ 2147483647 w 553"/>
              <a:gd name="T37" fmla="*/ 2147483647 h 115"/>
              <a:gd name="T38" fmla="*/ 2147483647 w 553"/>
              <a:gd name="T39" fmla="*/ 2147483647 h 115"/>
              <a:gd name="T40" fmla="*/ 2147483647 w 553"/>
              <a:gd name="T41" fmla="*/ 2147483647 h 115"/>
              <a:gd name="T42" fmla="*/ 2147483647 w 553"/>
              <a:gd name="T43" fmla="*/ 2147483647 h 115"/>
              <a:gd name="T44" fmla="*/ 2147483647 w 553"/>
              <a:gd name="T45" fmla="*/ 2147483647 h 115"/>
              <a:gd name="T46" fmla="*/ 2147483647 w 553"/>
              <a:gd name="T47" fmla="*/ 0 h 115"/>
              <a:gd name="T48" fmla="*/ 2147483647 w 553"/>
              <a:gd name="T49" fmla="*/ 2147483647 h 115"/>
              <a:gd name="T50" fmla="*/ 2147483647 w 553"/>
              <a:gd name="T51" fmla="*/ 2147483647 h 115"/>
              <a:gd name="T52" fmla="*/ 2147483647 w 553"/>
              <a:gd name="T53" fmla="*/ 2147483647 h 115"/>
              <a:gd name="T54" fmla="*/ 2147483647 w 553"/>
              <a:gd name="T55" fmla="*/ 2147483647 h 115"/>
              <a:gd name="T56" fmla="*/ 2147483647 w 553"/>
              <a:gd name="T57" fmla="*/ 2147483647 h 115"/>
              <a:gd name="T58" fmla="*/ 2147483647 w 553"/>
              <a:gd name="T59" fmla="*/ 2147483647 h 115"/>
              <a:gd name="T60" fmla="*/ 2147483647 w 553"/>
              <a:gd name="T61" fmla="*/ 2147483647 h 115"/>
              <a:gd name="T62" fmla="*/ 2147483647 w 553"/>
              <a:gd name="T63" fmla="*/ 2147483647 h 115"/>
              <a:gd name="T64" fmla="*/ 2147483647 w 553"/>
              <a:gd name="T65" fmla="*/ 2147483647 h 115"/>
              <a:gd name="T66" fmla="*/ 2147483647 w 553"/>
              <a:gd name="T67" fmla="*/ 2147483647 h 115"/>
              <a:gd name="T68" fmla="*/ 2147483647 w 553"/>
              <a:gd name="T69" fmla="*/ 2147483647 h 115"/>
              <a:gd name="T70" fmla="*/ 2147483647 w 553"/>
              <a:gd name="T71" fmla="*/ 2147483647 h 115"/>
              <a:gd name="T72" fmla="*/ 2147483647 w 553"/>
              <a:gd name="T73" fmla="*/ 2147483647 h 115"/>
              <a:gd name="T74" fmla="*/ 2147483647 w 553"/>
              <a:gd name="T75" fmla="*/ 2147483647 h 115"/>
              <a:gd name="T76" fmla="*/ 2147483647 w 553"/>
              <a:gd name="T77" fmla="*/ 2147483647 h 115"/>
              <a:gd name="T78" fmla="*/ 2147483647 w 553"/>
              <a:gd name="T79" fmla="*/ 2147483647 h 115"/>
              <a:gd name="T80" fmla="*/ 2147483647 w 553"/>
              <a:gd name="T81" fmla="*/ 2147483647 h 115"/>
              <a:gd name="T82" fmla="*/ 2147483647 w 553"/>
              <a:gd name="T83" fmla="*/ 2147483647 h 115"/>
              <a:gd name="T84" fmla="*/ 2147483647 w 553"/>
              <a:gd name="T85" fmla="*/ 2147483647 h 115"/>
              <a:gd name="T86" fmla="*/ 2147483647 w 553"/>
              <a:gd name="T87" fmla="*/ 2147483647 h 115"/>
              <a:gd name="T88" fmla="*/ 2147483647 w 553"/>
              <a:gd name="T89" fmla="*/ 2147483647 h 115"/>
              <a:gd name="T90" fmla="*/ 2147483647 w 553"/>
              <a:gd name="T91" fmla="*/ 2147483647 h 115"/>
              <a:gd name="T92" fmla="*/ 2147483647 w 553"/>
              <a:gd name="T93" fmla="*/ 2147483647 h 115"/>
              <a:gd name="T94" fmla="*/ 2147483647 w 553"/>
              <a:gd name="T95" fmla="*/ 2147483647 h 115"/>
              <a:gd name="T96" fmla="*/ 2147483647 w 553"/>
              <a:gd name="T97" fmla="*/ 2147483647 h 115"/>
              <a:gd name="T98" fmla="*/ 2147483647 w 553"/>
              <a:gd name="T99" fmla="*/ 2147483647 h 115"/>
              <a:gd name="T100" fmla="*/ 2147483647 w 553"/>
              <a:gd name="T101" fmla="*/ 2147483647 h 115"/>
              <a:gd name="T102" fmla="*/ 2147483647 w 553"/>
              <a:gd name="T103" fmla="*/ 2147483647 h 115"/>
              <a:gd name="T104" fmla="*/ 2147483647 w 553"/>
              <a:gd name="T105" fmla="*/ 2147483647 h 115"/>
              <a:gd name="T106" fmla="*/ 2147483647 w 553"/>
              <a:gd name="T107" fmla="*/ 2147483647 h 115"/>
              <a:gd name="T108" fmla="*/ 2147483647 w 553"/>
              <a:gd name="T109" fmla="*/ 2147483647 h 115"/>
              <a:gd name="T110" fmla="*/ 2147483647 w 553"/>
              <a:gd name="T111" fmla="*/ 0 h 115"/>
              <a:gd name="T112" fmla="*/ 2147483647 w 553"/>
              <a:gd name="T113" fmla="*/ 2147483647 h 115"/>
              <a:gd name="T114" fmla="*/ 2147483647 w 553"/>
              <a:gd name="T115" fmla="*/ 2147483647 h 115"/>
              <a:gd name="T116" fmla="*/ 2147483647 w 553"/>
              <a:gd name="T117" fmla="*/ 2147483647 h 1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3"/>
              <a:gd name="T178" fmla="*/ 0 h 115"/>
              <a:gd name="T179" fmla="*/ 553 w 553"/>
              <a:gd name="T180" fmla="*/ 115 h 115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3" h="115">
                <a:moveTo>
                  <a:pt x="33" y="113"/>
                </a:moveTo>
                <a:lnTo>
                  <a:pt x="21" y="113"/>
                </a:lnTo>
                <a:lnTo>
                  <a:pt x="21" y="25"/>
                </a:lnTo>
                <a:lnTo>
                  <a:pt x="17" y="29"/>
                </a:lnTo>
                <a:lnTo>
                  <a:pt x="12" y="35"/>
                </a:lnTo>
                <a:lnTo>
                  <a:pt x="6" y="38"/>
                </a:lnTo>
                <a:lnTo>
                  <a:pt x="0" y="42"/>
                </a:lnTo>
                <a:lnTo>
                  <a:pt x="0" y="29"/>
                </a:lnTo>
                <a:lnTo>
                  <a:pt x="8" y="21"/>
                </a:lnTo>
                <a:lnTo>
                  <a:pt x="15" y="15"/>
                </a:lnTo>
                <a:lnTo>
                  <a:pt x="21" y="8"/>
                </a:lnTo>
                <a:lnTo>
                  <a:pt x="25" y="0"/>
                </a:lnTo>
                <a:lnTo>
                  <a:pt x="33" y="0"/>
                </a:lnTo>
                <a:lnTo>
                  <a:pt x="33" y="113"/>
                </a:lnTo>
                <a:close/>
                <a:moveTo>
                  <a:pt x="60" y="86"/>
                </a:moveTo>
                <a:lnTo>
                  <a:pt x="71" y="86"/>
                </a:lnTo>
                <a:lnTo>
                  <a:pt x="73" y="94"/>
                </a:lnTo>
                <a:lnTo>
                  <a:pt x="75" y="100"/>
                </a:lnTo>
                <a:lnTo>
                  <a:pt x="79" y="102"/>
                </a:lnTo>
                <a:lnTo>
                  <a:pt x="84" y="104"/>
                </a:lnTo>
                <a:lnTo>
                  <a:pt x="88" y="102"/>
                </a:lnTo>
                <a:lnTo>
                  <a:pt x="92" y="100"/>
                </a:lnTo>
                <a:lnTo>
                  <a:pt x="96" y="98"/>
                </a:lnTo>
                <a:lnTo>
                  <a:pt x="100" y="92"/>
                </a:lnTo>
                <a:lnTo>
                  <a:pt x="102" y="86"/>
                </a:lnTo>
                <a:lnTo>
                  <a:pt x="104" y="79"/>
                </a:lnTo>
                <a:lnTo>
                  <a:pt x="104" y="71"/>
                </a:lnTo>
                <a:lnTo>
                  <a:pt x="104" y="63"/>
                </a:lnTo>
                <a:lnTo>
                  <a:pt x="104" y="61"/>
                </a:lnTo>
                <a:lnTo>
                  <a:pt x="104" y="60"/>
                </a:lnTo>
                <a:lnTo>
                  <a:pt x="100" y="65"/>
                </a:lnTo>
                <a:lnTo>
                  <a:pt x="96" y="71"/>
                </a:lnTo>
                <a:lnTo>
                  <a:pt x="90" y="73"/>
                </a:lnTo>
                <a:lnTo>
                  <a:pt x="84" y="75"/>
                </a:lnTo>
                <a:lnTo>
                  <a:pt x="79" y="75"/>
                </a:lnTo>
                <a:lnTo>
                  <a:pt x="75" y="73"/>
                </a:lnTo>
                <a:lnTo>
                  <a:pt x="69" y="69"/>
                </a:lnTo>
                <a:lnTo>
                  <a:pt x="65" y="65"/>
                </a:lnTo>
                <a:lnTo>
                  <a:pt x="63" y="60"/>
                </a:lnTo>
                <a:lnTo>
                  <a:pt x="61" y="52"/>
                </a:lnTo>
                <a:lnTo>
                  <a:pt x="60" y="46"/>
                </a:lnTo>
                <a:lnTo>
                  <a:pt x="60" y="38"/>
                </a:lnTo>
                <a:lnTo>
                  <a:pt x="60" y="29"/>
                </a:lnTo>
                <a:lnTo>
                  <a:pt x="61" y="23"/>
                </a:lnTo>
                <a:lnTo>
                  <a:pt x="63" y="15"/>
                </a:lnTo>
                <a:lnTo>
                  <a:pt x="67" y="10"/>
                </a:lnTo>
                <a:lnTo>
                  <a:pt x="71" y="6"/>
                </a:lnTo>
                <a:lnTo>
                  <a:pt x="75" y="2"/>
                </a:lnTo>
                <a:lnTo>
                  <a:pt x="81" y="0"/>
                </a:lnTo>
                <a:lnTo>
                  <a:pt x="86" y="0"/>
                </a:lnTo>
                <a:lnTo>
                  <a:pt x="94" y="2"/>
                </a:lnTo>
                <a:lnTo>
                  <a:pt x="100" y="6"/>
                </a:lnTo>
                <a:lnTo>
                  <a:pt x="108" y="13"/>
                </a:lnTo>
                <a:lnTo>
                  <a:pt x="111" y="23"/>
                </a:lnTo>
                <a:lnTo>
                  <a:pt x="113" y="37"/>
                </a:lnTo>
                <a:lnTo>
                  <a:pt x="115" y="54"/>
                </a:lnTo>
                <a:lnTo>
                  <a:pt x="113" y="73"/>
                </a:lnTo>
                <a:lnTo>
                  <a:pt x="111" y="88"/>
                </a:lnTo>
                <a:lnTo>
                  <a:pt x="108" y="100"/>
                </a:lnTo>
                <a:lnTo>
                  <a:pt x="100" y="108"/>
                </a:lnTo>
                <a:lnTo>
                  <a:pt x="92" y="113"/>
                </a:lnTo>
                <a:lnTo>
                  <a:pt x="84" y="115"/>
                </a:lnTo>
                <a:lnTo>
                  <a:pt x="79" y="115"/>
                </a:lnTo>
                <a:lnTo>
                  <a:pt x="75" y="113"/>
                </a:lnTo>
                <a:lnTo>
                  <a:pt x="71" y="111"/>
                </a:lnTo>
                <a:lnTo>
                  <a:pt x="67" y="108"/>
                </a:lnTo>
                <a:lnTo>
                  <a:pt x="63" y="98"/>
                </a:lnTo>
                <a:lnTo>
                  <a:pt x="60" y="86"/>
                </a:lnTo>
                <a:close/>
                <a:moveTo>
                  <a:pt x="104" y="37"/>
                </a:moveTo>
                <a:lnTo>
                  <a:pt x="102" y="27"/>
                </a:lnTo>
                <a:lnTo>
                  <a:pt x="98" y="19"/>
                </a:lnTo>
                <a:lnTo>
                  <a:pt x="92" y="13"/>
                </a:lnTo>
                <a:lnTo>
                  <a:pt x="86" y="12"/>
                </a:lnTo>
                <a:lnTo>
                  <a:pt x="81" y="13"/>
                </a:lnTo>
                <a:lnTo>
                  <a:pt x="75" y="19"/>
                </a:lnTo>
                <a:lnTo>
                  <a:pt x="71" y="27"/>
                </a:lnTo>
                <a:lnTo>
                  <a:pt x="69" y="38"/>
                </a:lnTo>
                <a:lnTo>
                  <a:pt x="71" y="48"/>
                </a:lnTo>
                <a:lnTo>
                  <a:pt x="75" y="56"/>
                </a:lnTo>
                <a:lnTo>
                  <a:pt x="81" y="61"/>
                </a:lnTo>
                <a:lnTo>
                  <a:pt x="86" y="63"/>
                </a:lnTo>
                <a:lnTo>
                  <a:pt x="94" y="61"/>
                </a:lnTo>
                <a:lnTo>
                  <a:pt x="98" y="56"/>
                </a:lnTo>
                <a:lnTo>
                  <a:pt x="102" y="48"/>
                </a:lnTo>
                <a:lnTo>
                  <a:pt x="104" y="37"/>
                </a:lnTo>
                <a:close/>
                <a:moveTo>
                  <a:pt x="178" y="29"/>
                </a:moveTo>
                <a:lnTo>
                  <a:pt x="169" y="29"/>
                </a:lnTo>
                <a:lnTo>
                  <a:pt x="167" y="21"/>
                </a:lnTo>
                <a:lnTo>
                  <a:pt x="165" y="17"/>
                </a:lnTo>
                <a:lnTo>
                  <a:pt x="159" y="13"/>
                </a:lnTo>
                <a:lnTo>
                  <a:pt x="154" y="12"/>
                </a:lnTo>
                <a:lnTo>
                  <a:pt x="150" y="12"/>
                </a:lnTo>
                <a:lnTo>
                  <a:pt x="146" y="15"/>
                </a:lnTo>
                <a:lnTo>
                  <a:pt x="142" y="21"/>
                </a:lnTo>
                <a:lnTo>
                  <a:pt x="138" y="29"/>
                </a:lnTo>
                <a:lnTo>
                  <a:pt x="136" y="40"/>
                </a:lnTo>
                <a:lnTo>
                  <a:pt x="134" y="56"/>
                </a:lnTo>
                <a:lnTo>
                  <a:pt x="138" y="48"/>
                </a:lnTo>
                <a:lnTo>
                  <a:pt x="144" y="44"/>
                </a:lnTo>
                <a:lnTo>
                  <a:pt x="150" y="40"/>
                </a:lnTo>
                <a:lnTo>
                  <a:pt x="155" y="40"/>
                </a:lnTo>
                <a:lnTo>
                  <a:pt x="161" y="40"/>
                </a:lnTo>
                <a:lnTo>
                  <a:pt x="165" y="42"/>
                </a:lnTo>
                <a:lnTo>
                  <a:pt x="169" y="46"/>
                </a:lnTo>
                <a:lnTo>
                  <a:pt x="173" y="50"/>
                </a:lnTo>
                <a:lnTo>
                  <a:pt x="177" y="56"/>
                </a:lnTo>
                <a:lnTo>
                  <a:pt x="178" y="61"/>
                </a:lnTo>
                <a:lnTo>
                  <a:pt x="180" y="69"/>
                </a:lnTo>
                <a:lnTo>
                  <a:pt x="180" y="77"/>
                </a:lnTo>
                <a:lnTo>
                  <a:pt x="180" y="86"/>
                </a:lnTo>
                <a:lnTo>
                  <a:pt x="177" y="96"/>
                </a:lnTo>
                <a:lnTo>
                  <a:pt x="173" y="104"/>
                </a:lnTo>
                <a:lnTo>
                  <a:pt x="167" y="109"/>
                </a:lnTo>
                <a:lnTo>
                  <a:pt x="161" y="113"/>
                </a:lnTo>
                <a:lnTo>
                  <a:pt x="154" y="115"/>
                </a:lnTo>
                <a:lnTo>
                  <a:pt x="148" y="113"/>
                </a:lnTo>
                <a:lnTo>
                  <a:pt x="142" y="111"/>
                </a:lnTo>
                <a:lnTo>
                  <a:pt x="136" y="108"/>
                </a:lnTo>
                <a:lnTo>
                  <a:pt x="132" y="102"/>
                </a:lnTo>
                <a:lnTo>
                  <a:pt x="129" y="94"/>
                </a:lnTo>
                <a:lnTo>
                  <a:pt x="127" y="84"/>
                </a:lnTo>
                <a:lnTo>
                  <a:pt x="125" y="73"/>
                </a:lnTo>
                <a:lnTo>
                  <a:pt x="125" y="60"/>
                </a:lnTo>
                <a:lnTo>
                  <a:pt x="125" y="44"/>
                </a:lnTo>
                <a:lnTo>
                  <a:pt x="127" y="33"/>
                </a:lnTo>
                <a:lnTo>
                  <a:pt x="131" y="21"/>
                </a:lnTo>
                <a:lnTo>
                  <a:pt x="134" y="13"/>
                </a:lnTo>
                <a:lnTo>
                  <a:pt x="138" y="8"/>
                </a:lnTo>
                <a:lnTo>
                  <a:pt x="144" y="4"/>
                </a:lnTo>
                <a:lnTo>
                  <a:pt x="148" y="0"/>
                </a:lnTo>
                <a:lnTo>
                  <a:pt x="155" y="0"/>
                </a:lnTo>
                <a:lnTo>
                  <a:pt x="159" y="0"/>
                </a:lnTo>
                <a:lnTo>
                  <a:pt x="165" y="2"/>
                </a:lnTo>
                <a:lnTo>
                  <a:pt x="169" y="4"/>
                </a:lnTo>
                <a:lnTo>
                  <a:pt x="171" y="8"/>
                </a:lnTo>
                <a:lnTo>
                  <a:pt x="177" y="15"/>
                </a:lnTo>
                <a:lnTo>
                  <a:pt x="178" y="29"/>
                </a:lnTo>
                <a:close/>
                <a:moveTo>
                  <a:pt x="136" y="77"/>
                </a:moveTo>
                <a:lnTo>
                  <a:pt x="136" y="83"/>
                </a:lnTo>
                <a:lnTo>
                  <a:pt x="138" y="90"/>
                </a:lnTo>
                <a:lnTo>
                  <a:pt x="142" y="96"/>
                </a:lnTo>
                <a:lnTo>
                  <a:pt x="146" y="100"/>
                </a:lnTo>
                <a:lnTo>
                  <a:pt x="150" y="102"/>
                </a:lnTo>
                <a:lnTo>
                  <a:pt x="154" y="104"/>
                </a:lnTo>
                <a:lnTo>
                  <a:pt x="159" y="102"/>
                </a:lnTo>
                <a:lnTo>
                  <a:pt x="165" y="96"/>
                </a:lnTo>
                <a:lnTo>
                  <a:pt x="169" y="88"/>
                </a:lnTo>
                <a:lnTo>
                  <a:pt x="171" y="77"/>
                </a:lnTo>
                <a:lnTo>
                  <a:pt x="169" y="67"/>
                </a:lnTo>
                <a:lnTo>
                  <a:pt x="165" y="60"/>
                </a:lnTo>
                <a:lnTo>
                  <a:pt x="159" y="54"/>
                </a:lnTo>
                <a:lnTo>
                  <a:pt x="154" y="52"/>
                </a:lnTo>
                <a:lnTo>
                  <a:pt x="148" y="54"/>
                </a:lnTo>
                <a:lnTo>
                  <a:pt x="142" y="60"/>
                </a:lnTo>
                <a:lnTo>
                  <a:pt x="138" y="67"/>
                </a:lnTo>
                <a:lnTo>
                  <a:pt x="136" y="77"/>
                </a:lnTo>
                <a:close/>
                <a:moveTo>
                  <a:pt x="207" y="52"/>
                </a:moveTo>
                <a:lnTo>
                  <a:pt x="202" y="48"/>
                </a:lnTo>
                <a:lnTo>
                  <a:pt x="198" y="42"/>
                </a:lnTo>
                <a:lnTo>
                  <a:pt x="196" y="37"/>
                </a:lnTo>
                <a:lnTo>
                  <a:pt x="194" y="29"/>
                </a:lnTo>
                <a:lnTo>
                  <a:pt x="196" y="17"/>
                </a:lnTo>
                <a:lnTo>
                  <a:pt x="202" y="8"/>
                </a:lnTo>
                <a:lnTo>
                  <a:pt x="205" y="4"/>
                </a:lnTo>
                <a:lnTo>
                  <a:pt x="209" y="2"/>
                </a:lnTo>
                <a:lnTo>
                  <a:pt x="213" y="0"/>
                </a:lnTo>
                <a:lnTo>
                  <a:pt x="219" y="0"/>
                </a:lnTo>
                <a:lnTo>
                  <a:pt x="225" y="0"/>
                </a:lnTo>
                <a:lnTo>
                  <a:pt x="228" y="2"/>
                </a:lnTo>
                <a:lnTo>
                  <a:pt x="234" y="4"/>
                </a:lnTo>
                <a:lnTo>
                  <a:pt x="238" y="8"/>
                </a:lnTo>
                <a:lnTo>
                  <a:pt x="242" y="17"/>
                </a:lnTo>
                <a:lnTo>
                  <a:pt x="244" y="29"/>
                </a:lnTo>
                <a:lnTo>
                  <a:pt x="244" y="37"/>
                </a:lnTo>
                <a:lnTo>
                  <a:pt x="240" y="42"/>
                </a:lnTo>
                <a:lnTo>
                  <a:pt x="236" y="48"/>
                </a:lnTo>
                <a:lnTo>
                  <a:pt x="232" y="52"/>
                </a:lnTo>
                <a:lnTo>
                  <a:pt x="238" y="56"/>
                </a:lnTo>
                <a:lnTo>
                  <a:pt x="244" y="63"/>
                </a:lnTo>
                <a:lnTo>
                  <a:pt x="246" y="71"/>
                </a:lnTo>
                <a:lnTo>
                  <a:pt x="248" y="81"/>
                </a:lnTo>
                <a:lnTo>
                  <a:pt x="248" y="88"/>
                </a:lnTo>
                <a:lnTo>
                  <a:pt x="246" y="94"/>
                </a:lnTo>
                <a:lnTo>
                  <a:pt x="244" y="100"/>
                </a:lnTo>
                <a:lnTo>
                  <a:pt x="240" y="106"/>
                </a:lnTo>
                <a:lnTo>
                  <a:pt x="236" y="109"/>
                </a:lnTo>
                <a:lnTo>
                  <a:pt x="230" y="111"/>
                </a:lnTo>
                <a:lnTo>
                  <a:pt x="225" y="113"/>
                </a:lnTo>
                <a:lnTo>
                  <a:pt x="219" y="115"/>
                </a:lnTo>
                <a:lnTo>
                  <a:pt x="213" y="113"/>
                </a:lnTo>
                <a:lnTo>
                  <a:pt x="207" y="111"/>
                </a:lnTo>
                <a:lnTo>
                  <a:pt x="203" y="109"/>
                </a:lnTo>
                <a:lnTo>
                  <a:pt x="200" y="106"/>
                </a:lnTo>
                <a:lnTo>
                  <a:pt x="196" y="100"/>
                </a:lnTo>
                <a:lnTo>
                  <a:pt x="194" y="94"/>
                </a:lnTo>
                <a:lnTo>
                  <a:pt x="192" y="86"/>
                </a:lnTo>
                <a:lnTo>
                  <a:pt x="192" y="81"/>
                </a:lnTo>
                <a:lnTo>
                  <a:pt x="192" y="71"/>
                </a:lnTo>
                <a:lnTo>
                  <a:pt x="196" y="61"/>
                </a:lnTo>
                <a:lnTo>
                  <a:pt x="200" y="56"/>
                </a:lnTo>
                <a:lnTo>
                  <a:pt x="207" y="52"/>
                </a:lnTo>
                <a:close/>
                <a:moveTo>
                  <a:pt x="205" y="29"/>
                </a:moveTo>
                <a:lnTo>
                  <a:pt x="205" y="37"/>
                </a:lnTo>
                <a:lnTo>
                  <a:pt x="209" y="42"/>
                </a:lnTo>
                <a:lnTo>
                  <a:pt x="213" y="46"/>
                </a:lnTo>
                <a:lnTo>
                  <a:pt x="219" y="46"/>
                </a:lnTo>
                <a:lnTo>
                  <a:pt x="225" y="46"/>
                </a:lnTo>
                <a:lnTo>
                  <a:pt x="228" y="42"/>
                </a:lnTo>
                <a:lnTo>
                  <a:pt x="232" y="37"/>
                </a:lnTo>
                <a:lnTo>
                  <a:pt x="232" y="29"/>
                </a:lnTo>
                <a:lnTo>
                  <a:pt x="232" y="23"/>
                </a:lnTo>
                <a:lnTo>
                  <a:pt x="228" y="17"/>
                </a:lnTo>
                <a:lnTo>
                  <a:pt x="225" y="12"/>
                </a:lnTo>
                <a:lnTo>
                  <a:pt x="219" y="12"/>
                </a:lnTo>
                <a:lnTo>
                  <a:pt x="213" y="12"/>
                </a:lnTo>
                <a:lnTo>
                  <a:pt x="209" y="15"/>
                </a:lnTo>
                <a:lnTo>
                  <a:pt x="207" y="21"/>
                </a:lnTo>
                <a:lnTo>
                  <a:pt x="205" y="29"/>
                </a:lnTo>
                <a:close/>
                <a:moveTo>
                  <a:pt x="202" y="81"/>
                </a:moveTo>
                <a:lnTo>
                  <a:pt x="203" y="86"/>
                </a:lnTo>
                <a:lnTo>
                  <a:pt x="203" y="92"/>
                </a:lnTo>
                <a:lnTo>
                  <a:pt x="207" y="96"/>
                </a:lnTo>
                <a:lnTo>
                  <a:pt x="211" y="100"/>
                </a:lnTo>
                <a:lnTo>
                  <a:pt x="215" y="102"/>
                </a:lnTo>
                <a:lnTo>
                  <a:pt x="219" y="104"/>
                </a:lnTo>
                <a:lnTo>
                  <a:pt x="226" y="102"/>
                </a:lnTo>
                <a:lnTo>
                  <a:pt x="232" y="98"/>
                </a:lnTo>
                <a:lnTo>
                  <a:pt x="236" y="90"/>
                </a:lnTo>
                <a:lnTo>
                  <a:pt x="236" y="81"/>
                </a:lnTo>
                <a:lnTo>
                  <a:pt x="236" y="71"/>
                </a:lnTo>
                <a:lnTo>
                  <a:pt x="232" y="63"/>
                </a:lnTo>
                <a:lnTo>
                  <a:pt x="226" y="60"/>
                </a:lnTo>
                <a:lnTo>
                  <a:pt x="219" y="58"/>
                </a:lnTo>
                <a:lnTo>
                  <a:pt x="213" y="60"/>
                </a:lnTo>
                <a:lnTo>
                  <a:pt x="207" y="63"/>
                </a:lnTo>
                <a:lnTo>
                  <a:pt x="203" y="71"/>
                </a:lnTo>
                <a:lnTo>
                  <a:pt x="202" y="81"/>
                </a:lnTo>
                <a:close/>
                <a:moveTo>
                  <a:pt x="257" y="79"/>
                </a:moveTo>
                <a:lnTo>
                  <a:pt x="257" y="65"/>
                </a:lnTo>
                <a:lnTo>
                  <a:pt x="288" y="65"/>
                </a:lnTo>
                <a:lnTo>
                  <a:pt x="288" y="79"/>
                </a:lnTo>
                <a:lnTo>
                  <a:pt x="257" y="79"/>
                </a:lnTo>
                <a:close/>
                <a:moveTo>
                  <a:pt x="338" y="113"/>
                </a:moveTo>
                <a:lnTo>
                  <a:pt x="326" y="113"/>
                </a:lnTo>
                <a:lnTo>
                  <a:pt x="326" y="25"/>
                </a:lnTo>
                <a:lnTo>
                  <a:pt x="322" y="29"/>
                </a:lnTo>
                <a:lnTo>
                  <a:pt x="317" y="35"/>
                </a:lnTo>
                <a:lnTo>
                  <a:pt x="311" y="38"/>
                </a:lnTo>
                <a:lnTo>
                  <a:pt x="305" y="42"/>
                </a:lnTo>
                <a:lnTo>
                  <a:pt x="305" y="29"/>
                </a:lnTo>
                <a:lnTo>
                  <a:pt x="313" y="21"/>
                </a:lnTo>
                <a:lnTo>
                  <a:pt x="320" y="15"/>
                </a:lnTo>
                <a:lnTo>
                  <a:pt x="326" y="8"/>
                </a:lnTo>
                <a:lnTo>
                  <a:pt x="330" y="0"/>
                </a:lnTo>
                <a:lnTo>
                  <a:pt x="338" y="0"/>
                </a:lnTo>
                <a:lnTo>
                  <a:pt x="338" y="113"/>
                </a:lnTo>
                <a:close/>
                <a:moveTo>
                  <a:pt x="365" y="86"/>
                </a:moveTo>
                <a:lnTo>
                  <a:pt x="376" y="86"/>
                </a:lnTo>
                <a:lnTo>
                  <a:pt x="378" y="94"/>
                </a:lnTo>
                <a:lnTo>
                  <a:pt x="380" y="100"/>
                </a:lnTo>
                <a:lnTo>
                  <a:pt x="384" y="102"/>
                </a:lnTo>
                <a:lnTo>
                  <a:pt x="390" y="104"/>
                </a:lnTo>
                <a:lnTo>
                  <a:pt x="393" y="102"/>
                </a:lnTo>
                <a:lnTo>
                  <a:pt x="397" y="100"/>
                </a:lnTo>
                <a:lnTo>
                  <a:pt x="401" y="98"/>
                </a:lnTo>
                <a:lnTo>
                  <a:pt x="403" y="92"/>
                </a:lnTo>
                <a:lnTo>
                  <a:pt x="407" y="86"/>
                </a:lnTo>
                <a:lnTo>
                  <a:pt x="407" y="79"/>
                </a:lnTo>
                <a:lnTo>
                  <a:pt x="409" y="71"/>
                </a:lnTo>
                <a:lnTo>
                  <a:pt x="409" y="63"/>
                </a:lnTo>
                <a:lnTo>
                  <a:pt x="409" y="61"/>
                </a:lnTo>
                <a:lnTo>
                  <a:pt x="409" y="60"/>
                </a:lnTo>
                <a:lnTo>
                  <a:pt x="405" y="65"/>
                </a:lnTo>
                <a:lnTo>
                  <a:pt x="401" y="71"/>
                </a:lnTo>
                <a:lnTo>
                  <a:pt x="395" y="73"/>
                </a:lnTo>
                <a:lnTo>
                  <a:pt x="390" y="75"/>
                </a:lnTo>
                <a:lnTo>
                  <a:pt x="384" y="75"/>
                </a:lnTo>
                <a:lnTo>
                  <a:pt x="380" y="73"/>
                </a:lnTo>
                <a:lnTo>
                  <a:pt x="374" y="69"/>
                </a:lnTo>
                <a:lnTo>
                  <a:pt x="370" y="65"/>
                </a:lnTo>
                <a:lnTo>
                  <a:pt x="368" y="60"/>
                </a:lnTo>
                <a:lnTo>
                  <a:pt x="365" y="52"/>
                </a:lnTo>
                <a:lnTo>
                  <a:pt x="365" y="46"/>
                </a:lnTo>
                <a:lnTo>
                  <a:pt x="363" y="38"/>
                </a:lnTo>
                <a:lnTo>
                  <a:pt x="365" y="29"/>
                </a:lnTo>
                <a:lnTo>
                  <a:pt x="365" y="23"/>
                </a:lnTo>
                <a:lnTo>
                  <a:pt x="368" y="15"/>
                </a:lnTo>
                <a:lnTo>
                  <a:pt x="370" y="10"/>
                </a:lnTo>
                <a:lnTo>
                  <a:pt x="376" y="6"/>
                </a:lnTo>
                <a:lnTo>
                  <a:pt x="380" y="2"/>
                </a:lnTo>
                <a:lnTo>
                  <a:pt x="386" y="0"/>
                </a:lnTo>
                <a:lnTo>
                  <a:pt x="390" y="0"/>
                </a:lnTo>
                <a:lnTo>
                  <a:pt x="399" y="2"/>
                </a:lnTo>
                <a:lnTo>
                  <a:pt x="405" y="6"/>
                </a:lnTo>
                <a:lnTo>
                  <a:pt x="413" y="13"/>
                </a:lnTo>
                <a:lnTo>
                  <a:pt x="416" y="23"/>
                </a:lnTo>
                <a:lnTo>
                  <a:pt x="418" y="37"/>
                </a:lnTo>
                <a:lnTo>
                  <a:pt x="420" y="54"/>
                </a:lnTo>
                <a:lnTo>
                  <a:pt x="418" y="73"/>
                </a:lnTo>
                <a:lnTo>
                  <a:pt x="416" y="88"/>
                </a:lnTo>
                <a:lnTo>
                  <a:pt x="413" y="100"/>
                </a:lnTo>
                <a:lnTo>
                  <a:pt x="405" y="108"/>
                </a:lnTo>
                <a:lnTo>
                  <a:pt x="397" y="113"/>
                </a:lnTo>
                <a:lnTo>
                  <a:pt x="390" y="115"/>
                </a:lnTo>
                <a:lnTo>
                  <a:pt x="384" y="115"/>
                </a:lnTo>
                <a:lnTo>
                  <a:pt x="380" y="113"/>
                </a:lnTo>
                <a:lnTo>
                  <a:pt x="376" y="111"/>
                </a:lnTo>
                <a:lnTo>
                  <a:pt x="372" y="108"/>
                </a:lnTo>
                <a:lnTo>
                  <a:pt x="368" y="98"/>
                </a:lnTo>
                <a:lnTo>
                  <a:pt x="365" y="86"/>
                </a:lnTo>
                <a:close/>
                <a:moveTo>
                  <a:pt x="409" y="37"/>
                </a:moveTo>
                <a:lnTo>
                  <a:pt x="407" y="27"/>
                </a:lnTo>
                <a:lnTo>
                  <a:pt x="403" y="19"/>
                </a:lnTo>
                <a:lnTo>
                  <a:pt x="397" y="13"/>
                </a:lnTo>
                <a:lnTo>
                  <a:pt x="391" y="12"/>
                </a:lnTo>
                <a:lnTo>
                  <a:pt x="386" y="13"/>
                </a:lnTo>
                <a:lnTo>
                  <a:pt x="380" y="19"/>
                </a:lnTo>
                <a:lnTo>
                  <a:pt x="376" y="27"/>
                </a:lnTo>
                <a:lnTo>
                  <a:pt x="374" y="38"/>
                </a:lnTo>
                <a:lnTo>
                  <a:pt x="376" y="48"/>
                </a:lnTo>
                <a:lnTo>
                  <a:pt x="380" y="56"/>
                </a:lnTo>
                <a:lnTo>
                  <a:pt x="386" y="61"/>
                </a:lnTo>
                <a:lnTo>
                  <a:pt x="391" y="63"/>
                </a:lnTo>
                <a:lnTo>
                  <a:pt x="397" y="61"/>
                </a:lnTo>
                <a:lnTo>
                  <a:pt x="403" y="56"/>
                </a:lnTo>
                <a:lnTo>
                  <a:pt x="407" y="48"/>
                </a:lnTo>
                <a:lnTo>
                  <a:pt x="409" y="37"/>
                </a:lnTo>
                <a:close/>
                <a:moveTo>
                  <a:pt x="430" y="15"/>
                </a:moveTo>
                <a:lnTo>
                  <a:pt x="430" y="2"/>
                </a:lnTo>
                <a:lnTo>
                  <a:pt x="485" y="2"/>
                </a:lnTo>
                <a:lnTo>
                  <a:pt x="485" y="13"/>
                </a:lnTo>
                <a:lnTo>
                  <a:pt x="478" y="25"/>
                </a:lnTo>
                <a:lnTo>
                  <a:pt x="470" y="42"/>
                </a:lnTo>
                <a:lnTo>
                  <a:pt x="462" y="61"/>
                </a:lnTo>
                <a:lnTo>
                  <a:pt x="457" y="83"/>
                </a:lnTo>
                <a:lnTo>
                  <a:pt x="455" y="96"/>
                </a:lnTo>
                <a:lnTo>
                  <a:pt x="453" y="113"/>
                </a:lnTo>
                <a:lnTo>
                  <a:pt x="443" y="113"/>
                </a:lnTo>
                <a:lnTo>
                  <a:pt x="443" y="98"/>
                </a:lnTo>
                <a:lnTo>
                  <a:pt x="447" y="81"/>
                </a:lnTo>
                <a:lnTo>
                  <a:pt x="451" y="61"/>
                </a:lnTo>
                <a:lnTo>
                  <a:pt x="457" y="44"/>
                </a:lnTo>
                <a:lnTo>
                  <a:pt x="464" y="29"/>
                </a:lnTo>
                <a:lnTo>
                  <a:pt x="472" y="15"/>
                </a:lnTo>
                <a:lnTo>
                  <a:pt x="430" y="15"/>
                </a:lnTo>
                <a:close/>
                <a:moveTo>
                  <a:pt x="551" y="29"/>
                </a:moveTo>
                <a:lnTo>
                  <a:pt x="541" y="29"/>
                </a:lnTo>
                <a:lnTo>
                  <a:pt x="539" y="21"/>
                </a:lnTo>
                <a:lnTo>
                  <a:pt x="535" y="17"/>
                </a:lnTo>
                <a:lnTo>
                  <a:pt x="532" y="13"/>
                </a:lnTo>
                <a:lnTo>
                  <a:pt x="526" y="12"/>
                </a:lnTo>
                <a:lnTo>
                  <a:pt x="522" y="12"/>
                </a:lnTo>
                <a:lnTo>
                  <a:pt x="516" y="15"/>
                </a:lnTo>
                <a:lnTo>
                  <a:pt x="512" y="21"/>
                </a:lnTo>
                <a:lnTo>
                  <a:pt x="508" y="29"/>
                </a:lnTo>
                <a:lnTo>
                  <a:pt x="507" y="40"/>
                </a:lnTo>
                <a:lnTo>
                  <a:pt x="507" y="56"/>
                </a:lnTo>
                <a:lnTo>
                  <a:pt x="510" y="48"/>
                </a:lnTo>
                <a:lnTo>
                  <a:pt x="516" y="44"/>
                </a:lnTo>
                <a:lnTo>
                  <a:pt x="522" y="40"/>
                </a:lnTo>
                <a:lnTo>
                  <a:pt x="528" y="40"/>
                </a:lnTo>
                <a:lnTo>
                  <a:pt x="532" y="40"/>
                </a:lnTo>
                <a:lnTo>
                  <a:pt x="537" y="42"/>
                </a:lnTo>
                <a:lnTo>
                  <a:pt x="541" y="46"/>
                </a:lnTo>
                <a:lnTo>
                  <a:pt x="545" y="50"/>
                </a:lnTo>
                <a:lnTo>
                  <a:pt x="549" y="56"/>
                </a:lnTo>
                <a:lnTo>
                  <a:pt x="551" y="61"/>
                </a:lnTo>
                <a:lnTo>
                  <a:pt x="553" y="69"/>
                </a:lnTo>
                <a:lnTo>
                  <a:pt x="553" y="77"/>
                </a:lnTo>
                <a:lnTo>
                  <a:pt x="551" y="86"/>
                </a:lnTo>
                <a:lnTo>
                  <a:pt x="549" y="96"/>
                </a:lnTo>
                <a:lnTo>
                  <a:pt x="545" y="104"/>
                </a:lnTo>
                <a:lnTo>
                  <a:pt x="539" y="109"/>
                </a:lnTo>
                <a:lnTo>
                  <a:pt x="533" y="113"/>
                </a:lnTo>
                <a:lnTo>
                  <a:pt x="526" y="115"/>
                </a:lnTo>
                <a:lnTo>
                  <a:pt x="520" y="113"/>
                </a:lnTo>
                <a:lnTo>
                  <a:pt x="514" y="111"/>
                </a:lnTo>
                <a:lnTo>
                  <a:pt x="508" y="108"/>
                </a:lnTo>
                <a:lnTo>
                  <a:pt x="505" y="102"/>
                </a:lnTo>
                <a:lnTo>
                  <a:pt x="501" y="94"/>
                </a:lnTo>
                <a:lnTo>
                  <a:pt x="497" y="84"/>
                </a:lnTo>
                <a:lnTo>
                  <a:pt x="497" y="73"/>
                </a:lnTo>
                <a:lnTo>
                  <a:pt x="495" y="60"/>
                </a:lnTo>
                <a:lnTo>
                  <a:pt x="497" y="44"/>
                </a:lnTo>
                <a:lnTo>
                  <a:pt x="499" y="33"/>
                </a:lnTo>
                <a:lnTo>
                  <a:pt x="501" y="21"/>
                </a:lnTo>
                <a:lnTo>
                  <a:pt x="505" y="13"/>
                </a:lnTo>
                <a:lnTo>
                  <a:pt x="508" y="8"/>
                </a:lnTo>
                <a:lnTo>
                  <a:pt x="514" y="4"/>
                </a:lnTo>
                <a:lnTo>
                  <a:pt x="520" y="0"/>
                </a:lnTo>
                <a:lnTo>
                  <a:pt x="526" y="0"/>
                </a:lnTo>
                <a:lnTo>
                  <a:pt x="532" y="0"/>
                </a:lnTo>
                <a:lnTo>
                  <a:pt x="535" y="2"/>
                </a:lnTo>
                <a:lnTo>
                  <a:pt x="539" y="4"/>
                </a:lnTo>
                <a:lnTo>
                  <a:pt x="543" y="8"/>
                </a:lnTo>
                <a:lnTo>
                  <a:pt x="549" y="15"/>
                </a:lnTo>
                <a:lnTo>
                  <a:pt x="551" y="29"/>
                </a:lnTo>
                <a:close/>
                <a:moveTo>
                  <a:pt x="508" y="77"/>
                </a:moveTo>
                <a:lnTo>
                  <a:pt x="508" y="83"/>
                </a:lnTo>
                <a:lnTo>
                  <a:pt x="510" y="90"/>
                </a:lnTo>
                <a:lnTo>
                  <a:pt x="512" y="96"/>
                </a:lnTo>
                <a:lnTo>
                  <a:pt x="516" y="100"/>
                </a:lnTo>
                <a:lnTo>
                  <a:pt x="520" y="102"/>
                </a:lnTo>
                <a:lnTo>
                  <a:pt x="526" y="104"/>
                </a:lnTo>
                <a:lnTo>
                  <a:pt x="532" y="102"/>
                </a:lnTo>
                <a:lnTo>
                  <a:pt x="537" y="96"/>
                </a:lnTo>
                <a:lnTo>
                  <a:pt x="541" y="88"/>
                </a:lnTo>
                <a:lnTo>
                  <a:pt x="541" y="77"/>
                </a:lnTo>
                <a:lnTo>
                  <a:pt x="541" y="67"/>
                </a:lnTo>
                <a:lnTo>
                  <a:pt x="537" y="60"/>
                </a:lnTo>
                <a:lnTo>
                  <a:pt x="532" y="54"/>
                </a:lnTo>
                <a:lnTo>
                  <a:pt x="526" y="52"/>
                </a:lnTo>
                <a:lnTo>
                  <a:pt x="518" y="54"/>
                </a:lnTo>
                <a:lnTo>
                  <a:pt x="512" y="60"/>
                </a:lnTo>
                <a:lnTo>
                  <a:pt x="508" y="67"/>
                </a:lnTo>
                <a:lnTo>
                  <a:pt x="508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0" name="Freeform 109"/>
          <p:cNvSpPr>
            <a:spLocks noEditPoints="1"/>
          </p:cNvSpPr>
          <p:nvPr/>
        </p:nvSpPr>
        <p:spPr bwMode="auto">
          <a:xfrm>
            <a:off x="3197225" y="6124575"/>
            <a:ext cx="876300" cy="182563"/>
          </a:xfrm>
          <a:custGeom>
            <a:gdLst>
              <a:gd name="T0" fmla="*/ 0 w 552"/>
              <a:gd name="T1" fmla="*/ 2147483647 h 115"/>
              <a:gd name="T2" fmla="*/ 2147483647 w 552"/>
              <a:gd name="T3" fmla="*/ 2147483647 h 115"/>
              <a:gd name="T4" fmla="*/ 2147483647 w 552"/>
              <a:gd name="T5" fmla="*/ 2147483647 h 115"/>
              <a:gd name="T6" fmla="*/ 2147483647 w 552"/>
              <a:gd name="T7" fmla="*/ 2147483647 h 115"/>
              <a:gd name="T8" fmla="*/ 2147483647 w 552"/>
              <a:gd name="T9" fmla="*/ 2147483647 h 115"/>
              <a:gd name="T10" fmla="*/ 2147483647 w 552"/>
              <a:gd name="T11" fmla="*/ 2147483647 h 115"/>
              <a:gd name="T12" fmla="*/ 2147483647 w 552"/>
              <a:gd name="T13" fmla="*/ 0 h 115"/>
              <a:gd name="T14" fmla="*/ 2147483647 w 552"/>
              <a:gd name="T15" fmla="*/ 2147483647 h 115"/>
              <a:gd name="T16" fmla="*/ 2147483647 w 552"/>
              <a:gd name="T17" fmla="*/ 2147483647 h 115"/>
              <a:gd name="T18" fmla="*/ 2147483647 w 552"/>
              <a:gd name="T19" fmla="*/ 2147483647 h 115"/>
              <a:gd name="T20" fmla="*/ 2147483647 w 552"/>
              <a:gd name="T21" fmla="*/ 2147483647 h 115"/>
              <a:gd name="T22" fmla="*/ 2147483647 w 552"/>
              <a:gd name="T23" fmla="*/ 2147483647 h 115"/>
              <a:gd name="T24" fmla="*/ 2147483647 w 552"/>
              <a:gd name="T25" fmla="*/ 2147483647 h 115"/>
              <a:gd name="T26" fmla="*/ 2147483647 w 552"/>
              <a:gd name="T27" fmla="*/ 2147483647 h 115"/>
              <a:gd name="T28" fmla="*/ 2147483647 w 552"/>
              <a:gd name="T29" fmla="*/ 2147483647 h 115"/>
              <a:gd name="T30" fmla="*/ 2147483647 w 552"/>
              <a:gd name="T31" fmla="*/ 2147483647 h 115"/>
              <a:gd name="T32" fmla="*/ 2147483647 w 552"/>
              <a:gd name="T33" fmla="*/ 2147483647 h 115"/>
              <a:gd name="T34" fmla="*/ 2147483647 w 552"/>
              <a:gd name="T35" fmla="*/ 2147483647 h 115"/>
              <a:gd name="T36" fmla="*/ 2147483647 w 552"/>
              <a:gd name="T37" fmla="*/ 2147483647 h 115"/>
              <a:gd name="T38" fmla="*/ 2147483647 w 552"/>
              <a:gd name="T39" fmla="*/ 2147483647 h 115"/>
              <a:gd name="T40" fmla="*/ 2147483647 w 552"/>
              <a:gd name="T41" fmla="*/ 2147483647 h 115"/>
              <a:gd name="T42" fmla="*/ 2147483647 w 552"/>
              <a:gd name="T43" fmla="*/ 2147483647 h 115"/>
              <a:gd name="T44" fmla="*/ 2147483647 w 552"/>
              <a:gd name="T45" fmla="*/ 2147483647 h 115"/>
              <a:gd name="T46" fmla="*/ 2147483647 w 552"/>
              <a:gd name="T47" fmla="*/ 2147483647 h 115"/>
              <a:gd name="T48" fmla="*/ 2147483647 w 552"/>
              <a:gd name="T49" fmla="*/ 2147483647 h 115"/>
              <a:gd name="T50" fmla="*/ 2147483647 w 552"/>
              <a:gd name="T51" fmla="*/ 2147483647 h 115"/>
              <a:gd name="T52" fmla="*/ 2147483647 w 552"/>
              <a:gd name="T53" fmla="*/ 2147483647 h 115"/>
              <a:gd name="T54" fmla="*/ 2147483647 w 552"/>
              <a:gd name="T55" fmla="*/ 2147483647 h 115"/>
              <a:gd name="T56" fmla="*/ 2147483647 w 552"/>
              <a:gd name="T57" fmla="*/ 2147483647 h 115"/>
              <a:gd name="T58" fmla="*/ 2147483647 w 552"/>
              <a:gd name="T59" fmla="*/ 2147483647 h 115"/>
              <a:gd name="T60" fmla="*/ 2147483647 w 552"/>
              <a:gd name="T61" fmla="*/ 2147483647 h 115"/>
              <a:gd name="T62" fmla="*/ 2147483647 w 552"/>
              <a:gd name="T63" fmla="*/ 2147483647 h 115"/>
              <a:gd name="T64" fmla="*/ 2147483647 w 552"/>
              <a:gd name="T65" fmla="*/ 2147483647 h 115"/>
              <a:gd name="T66" fmla="*/ 2147483647 w 552"/>
              <a:gd name="T67" fmla="*/ 2147483647 h 115"/>
              <a:gd name="T68" fmla="*/ 2147483647 w 552"/>
              <a:gd name="T69" fmla="*/ 2147483647 h 115"/>
              <a:gd name="T70" fmla="*/ 2147483647 w 552"/>
              <a:gd name="T71" fmla="*/ 2147483647 h 115"/>
              <a:gd name="T72" fmla="*/ 2147483647 w 552"/>
              <a:gd name="T73" fmla="*/ 2147483647 h 115"/>
              <a:gd name="T74" fmla="*/ 2147483647 w 552"/>
              <a:gd name="T75" fmla="*/ 2147483647 h 115"/>
              <a:gd name="T76" fmla="*/ 2147483647 w 552"/>
              <a:gd name="T77" fmla="*/ 2147483647 h 115"/>
              <a:gd name="T78" fmla="*/ 2147483647 w 552"/>
              <a:gd name="T79" fmla="*/ 2147483647 h 115"/>
              <a:gd name="T80" fmla="*/ 2147483647 w 552"/>
              <a:gd name="T81" fmla="*/ 2147483647 h 115"/>
              <a:gd name="T82" fmla="*/ 2147483647 w 552"/>
              <a:gd name="T83" fmla="*/ 2147483647 h 115"/>
              <a:gd name="T84" fmla="*/ 2147483647 w 552"/>
              <a:gd name="T85" fmla="*/ 2147483647 h 115"/>
              <a:gd name="T86" fmla="*/ 2147483647 w 552"/>
              <a:gd name="T87" fmla="*/ 2147483647 h 115"/>
              <a:gd name="T88" fmla="*/ 2147483647 w 552"/>
              <a:gd name="T89" fmla="*/ 2147483647 h 115"/>
              <a:gd name="T90" fmla="*/ 2147483647 w 552"/>
              <a:gd name="T91" fmla="*/ 2147483647 h 115"/>
              <a:gd name="T92" fmla="*/ 2147483647 w 552"/>
              <a:gd name="T93" fmla="*/ 2147483647 h 115"/>
              <a:gd name="T94" fmla="*/ 2147483647 w 552"/>
              <a:gd name="T95" fmla="*/ 2147483647 h 115"/>
              <a:gd name="T96" fmla="*/ 2147483647 w 552"/>
              <a:gd name="T97" fmla="*/ 2147483647 h 115"/>
              <a:gd name="T98" fmla="*/ 2147483647 w 552"/>
              <a:gd name="T99" fmla="*/ 2147483647 h 115"/>
              <a:gd name="T100" fmla="*/ 2147483647 w 552"/>
              <a:gd name="T101" fmla="*/ 2147483647 h 115"/>
              <a:gd name="T102" fmla="*/ 2147483647 w 552"/>
              <a:gd name="T103" fmla="*/ 2147483647 h 115"/>
              <a:gd name="T104" fmla="*/ 2147483647 w 552"/>
              <a:gd name="T105" fmla="*/ 2147483647 h 115"/>
              <a:gd name="T106" fmla="*/ 2147483647 w 552"/>
              <a:gd name="T107" fmla="*/ 2147483647 h 115"/>
              <a:gd name="T108" fmla="*/ 2147483647 w 552"/>
              <a:gd name="T109" fmla="*/ 2147483647 h 115"/>
              <a:gd name="T110" fmla="*/ 2147483647 w 552"/>
              <a:gd name="T111" fmla="*/ 2147483647 h 115"/>
              <a:gd name="T112" fmla="*/ 2147483647 w 552"/>
              <a:gd name="T113" fmla="*/ 2147483647 h 115"/>
              <a:gd name="T114" fmla="*/ 2147483647 w 552"/>
              <a:gd name="T115" fmla="*/ 2147483647 h 115"/>
              <a:gd name="T116" fmla="*/ 2147483647 w 552"/>
              <a:gd name="T117" fmla="*/ 2147483647 h 1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2"/>
              <a:gd name="T178" fmla="*/ 0 h 115"/>
              <a:gd name="T179" fmla="*/ 552 w 552"/>
              <a:gd name="T180" fmla="*/ 115 h 115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2" h="115">
                <a:moveTo>
                  <a:pt x="32" y="113"/>
                </a:moveTo>
                <a:lnTo>
                  <a:pt x="21" y="113"/>
                </a:lnTo>
                <a:lnTo>
                  <a:pt x="21" y="25"/>
                </a:lnTo>
                <a:lnTo>
                  <a:pt x="17" y="29"/>
                </a:lnTo>
                <a:lnTo>
                  <a:pt x="11" y="35"/>
                </a:lnTo>
                <a:lnTo>
                  <a:pt x="6" y="38"/>
                </a:lnTo>
                <a:lnTo>
                  <a:pt x="0" y="42"/>
                </a:lnTo>
                <a:lnTo>
                  <a:pt x="0" y="29"/>
                </a:lnTo>
                <a:lnTo>
                  <a:pt x="7" y="21"/>
                </a:lnTo>
                <a:lnTo>
                  <a:pt x="15" y="15"/>
                </a:lnTo>
                <a:lnTo>
                  <a:pt x="21" y="8"/>
                </a:lnTo>
                <a:lnTo>
                  <a:pt x="25" y="0"/>
                </a:lnTo>
                <a:lnTo>
                  <a:pt x="32" y="0"/>
                </a:lnTo>
                <a:lnTo>
                  <a:pt x="32" y="113"/>
                </a:lnTo>
                <a:close/>
                <a:moveTo>
                  <a:pt x="59" y="86"/>
                </a:moveTo>
                <a:lnTo>
                  <a:pt x="71" y="86"/>
                </a:lnTo>
                <a:lnTo>
                  <a:pt x="73" y="94"/>
                </a:lnTo>
                <a:lnTo>
                  <a:pt x="75" y="100"/>
                </a:lnTo>
                <a:lnTo>
                  <a:pt x="78" y="102"/>
                </a:lnTo>
                <a:lnTo>
                  <a:pt x="84" y="104"/>
                </a:lnTo>
                <a:lnTo>
                  <a:pt x="88" y="102"/>
                </a:lnTo>
                <a:lnTo>
                  <a:pt x="92" y="100"/>
                </a:lnTo>
                <a:lnTo>
                  <a:pt x="96" y="98"/>
                </a:lnTo>
                <a:lnTo>
                  <a:pt x="98" y="92"/>
                </a:lnTo>
                <a:lnTo>
                  <a:pt x="101" y="86"/>
                </a:lnTo>
                <a:lnTo>
                  <a:pt x="103" y="79"/>
                </a:lnTo>
                <a:lnTo>
                  <a:pt x="103" y="71"/>
                </a:lnTo>
                <a:lnTo>
                  <a:pt x="103" y="63"/>
                </a:lnTo>
                <a:lnTo>
                  <a:pt x="103" y="61"/>
                </a:lnTo>
                <a:lnTo>
                  <a:pt x="103" y="60"/>
                </a:lnTo>
                <a:lnTo>
                  <a:pt x="100" y="65"/>
                </a:lnTo>
                <a:lnTo>
                  <a:pt x="96" y="71"/>
                </a:lnTo>
                <a:lnTo>
                  <a:pt x="90" y="73"/>
                </a:lnTo>
                <a:lnTo>
                  <a:pt x="84" y="75"/>
                </a:lnTo>
                <a:lnTo>
                  <a:pt x="78" y="75"/>
                </a:lnTo>
                <a:lnTo>
                  <a:pt x="75" y="73"/>
                </a:lnTo>
                <a:lnTo>
                  <a:pt x="69" y="69"/>
                </a:lnTo>
                <a:lnTo>
                  <a:pt x="65" y="65"/>
                </a:lnTo>
                <a:lnTo>
                  <a:pt x="63" y="60"/>
                </a:lnTo>
                <a:lnTo>
                  <a:pt x="59" y="52"/>
                </a:lnTo>
                <a:lnTo>
                  <a:pt x="59" y="46"/>
                </a:lnTo>
                <a:lnTo>
                  <a:pt x="59" y="38"/>
                </a:lnTo>
                <a:lnTo>
                  <a:pt x="59" y="29"/>
                </a:lnTo>
                <a:lnTo>
                  <a:pt x="61" y="23"/>
                </a:lnTo>
                <a:lnTo>
                  <a:pt x="63" y="15"/>
                </a:lnTo>
                <a:lnTo>
                  <a:pt x="67" y="10"/>
                </a:lnTo>
                <a:lnTo>
                  <a:pt x="71" y="6"/>
                </a:lnTo>
                <a:lnTo>
                  <a:pt x="75" y="2"/>
                </a:lnTo>
                <a:lnTo>
                  <a:pt x="80" y="0"/>
                </a:lnTo>
                <a:lnTo>
                  <a:pt x="86" y="0"/>
                </a:lnTo>
                <a:lnTo>
                  <a:pt x="94" y="2"/>
                </a:lnTo>
                <a:lnTo>
                  <a:pt x="100" y="6"/>
                </a:lnTo>
                <a:lnTo>
                  <a:pt x="107" y="13"/>
                </a:lnTo>
                <a:lnTo>
                  <a:pt x="111" y="23"/>
                </a:lnTo>
                <a:lnTo>
                  <a:pt x="113" y="37"/>
                </a:lnTo>
                <a:lnTo>
                  <a:pt x="115" y="54"/>
                </a:lnTo>
                <a:lnTo>
                  <a:pt x="113" y="73"/>
                </a:lnTo>
                <a:lnTo>
                  <a:pt x="111" y="88"/>
                </a:lnTo>
                <a:lnTo>
                  <a:pt x="107" y="100"/>
                </a:lnTo>
                <a:lnTo>
                  <a:pt x="100" y="108"/>
                </a:lnTo>
                <a:lnTo>
                  <a:pt x="92" y="113"/>
                </a:lnTo>
                <a:lnTo>
                  <a:pt x="84" y="115"/>
                </a:lnTo>
                <a:lnTo>
                  <a:pt x="78" y="115"/>
                </a:lnTo>
                <a:lnTo>
                  <a:pt x="75" y="113"/>
                </a:lnTo>
                <a:lnTo>
                  <a:pt x="71" y="111"/>
                </a:lnTo>
                <a:lnTo>
                  <a:pt x="67" y="108"/>
                </a:lnTo>
                <a:lnTo>
                  <a:pt x="63" y="98"/>
                </a:lnTo>
                <a:lnTo>
                  <a:pt x="59" y="86"/>
                </a:lnTo>
                <a:close/>
                <a:moveTo>
                  <a:pt x="103" y="37"/>
                </a:moveTo>
                <a:lnTo>
                  <a:pt x="101" y="27"/>
                </a:lnTo>
                <a:lnTo>
                  <a:pt x="98" y="19"/>
                </a:lnTo>
                <a:lnTo>
                  <a:pt x="92" y="13"/>
                </a:lnTo>
                <a:lnTo>
                  <a:pt x="86" y="12"/>
                </a:lnTo>
                <a:lnTo>
                  <a:pt x="80" y="13"/>
                </a:lnTo>
                <a:lnTo>
                  <a:pt x="75" y="19"/>
                </a:lnTo>
                <a:lnTo>
                  <a:pt x="71" y="27"/>
                </a:lnTo>
                <a:lnTo>
                  <a:pt x="69" y="38"/>
                </a:lnTo>
                <a:lnTo>
                  <a:pt x="71" y="48"/>
                </a:lnTo>
                <a:lnTo>
                  <a:pt x="75" y="56"/>
                </a:lnTo>
                <a:lnTo>
                  <a:pt x="80" y="61"/>
                </a:lnTo>
                <a:lnTo>
                  <a:pt x="86" y="63"/>
                </a:lnTo>
                <a:lnTo>
                  <a:pt x="92" y="61"/>
                </a:lnTo>
                <a:lnTo>
                  <a:pt x="98" y="56"/>
                </a:lnTo>
                <a:lnTo>
                  <a:pt x="101" y="48"/>
                </a:lnTo>
                <a:lnTo>
                  <a:pt x="103" y="37"/>
                </a:lnTo>
                <a:close/>
                <a:moveTo>
                  <a:pt x="124" y="15"/>
                </a:moveTo>
                <a:lnTo>
                  <a:pt x="124" y="2"/>
                </a:lnTo>
                <a:lnTo>
                  <a:pt x="180" y="2"/>
                </a:lnTo>
                <a:lnTo>
                  <a:pt x="180" y="13"/>
                </a:lnTo>
                <a:lnTo>
                  <a:pt x="172" y="25"/>
                </a:lnTo>
                <a:lnTo>
                  <a:pt x="165" y="42"/>
                </a:lnTo>
                <a:lnTo>
                  <a:pt x="157" y="61"/>
                </a:lnTo>
                <a:lnTo>
                  <a:pt x="151" y="83"/>
                </a:lnTo>
                <a:lnTo>
                  <a:pt x="149" y="96"/>
                </a:lnTo>
                <a:lnTo>
                  <a:pt x="147" y="113"/>
                </a:lnTo>
                <a:lnTo>
                  <a:pt x="138" y="113"/>
                </a:lnTo>
                <a:lnTo>
                  <a:pt x="138" y="98"/>
                </a:lnTo>
                <a:lnTo>
                  <a:pt x="142" y="81"/>
                </a:lnTo>
                <a:lnTo>
                  <a:pt x="146" y="61"/>
                </a:lnTo>
                <a:lnTo>
                  <a:pt x="151" y="44"/>
                </a:lnTo>
                <a:lnTo>
                  <a:pt x="159" y="29"/>
                </a:lnTo>
                <a:lnTo>
                  <a:pt x="167" y="15"/>
                </a:lnTo>
                <a:lnTo>
                  <a:pt x="124" y="15"/>
                </a:lnTo>
                <a:close/>
                <a:moveTo>
                  <a:pt x="245" y="29"/>
                </a:moveTo>
                <a:lnTo>
                  <a:pt x="236" y="29"/>
                </a:lnTo>
                <a:lnTo>
                  <a:pt x="234" y="21"/>
                </a:lnTo>
                <a:lnTo>
                  <a:pt x="230" y="17"/>
                </a:lnTo>
                <a:lnTo>
                  <a:pt x="226" y="13"/>
                </a:lnTo>
                <a:lnTo>
                  <a:pt x="220" y="12"/>
                </a:lnTo>
                <a:lnTo>
                  <a:pt x="217" y="12"/>
                </a:lnTo>
                <a:lnTo>
                  <a:pt x="211" y="15"/>
                </a:lnTo>
                <a:lnTo>
                  <a:pt x="207" y="21"/>
                </a:lnTo>
                <a:lnTo>
                  <a:pt x="203" y="29"/>
                </a:lnTo>
                <a:lnTo>
                  <a:pt x="201" y="40"/>
                </a:lnTo>
                <a:lnTo>
                  <a:pt x="201" y="56"/>
                </a:lnTo>
                <a:lnTo>
                  <a:pt x="205" y="48"/>
                </a:lnTo>
                <a:lnTo>
                  <a:pt x="211" y="44"/>
                </a:lnTo>
                <a:lnTo>
                  <a:pt x="217" y="40"/>
                </a:lnTo>
                <a:lnTo>
                  <a:pt x="222" y="40"/>
                </a:lnTo>
                <a:lnTo>
                  <a:pt x="226" y="40"/>
                </a:lnTo>
                <a:lnTo>
                  <a:pt x="232" y="42"/>
                </a:lnTo>
                <a:lnTo>
                  <a:pt x="236" y="46"/>
                </a:lnTo>
                <a:lnTo>
                  <a:pt x="240" y="50"/>
                </a:lnTo>
                <a:lnTo>
                  <a:pt x="243" y="56"/>
                </a:lnTo>
                <a:lnTo>
                  <a:pt x="245" y="61"/>
                </a:lnTo>
                <a:lnTo>
                  <a:pt x="247" y="69"/>
                </a:lnTo>
                <a:lnTo>
                  <a:pt x="247" y="77"/>
                </a:lnTo>
                <a:lnTo>
                  <a:pt x="245" y="86"/>
                </a:lnTo>
                <a:lnTo>
                  <a:pt x="243" y="96"/>
                </a:lnTo>
                <a:lnTo>
                  <a:pt x="240" y="104"/>
                </a:lnTo>
                <a:lnTo>
                  <a:pt x="234" y="109"/>
                </a:lnTo>
                <a:lnTo>
                  <a:pt x="228" y="113"/>
                </a:lnTo>
                <a:lnTo>
                  <a:pt x="220" y="115"/>
                </a:lnTo>
                <a:lnTo>
                  <a:pt x="215" y="113"/>
                </a:lnTo>
                <a:lnTo>
                  <a:pt x="209" y="111"/>
                </a:lnTo>
                <a:lnTo>
                  <a:pt x="203" y="108"/>
                </a:lnTo>
                <a:lnTo>
                  <a:pt x="199" y="102"/>
                </a:lnTo>
                <a:lnTo>
                  <a:pt x="195" y="94"/>
                </a:lnTo>
                <a:lnTo>
                  <a:pt x="192" y="84"/>
                </a:lnTo>
                <a:lnTo>
                  <a:pt x="192" y="73"/>
                </a:lnTo>
                <a:lnTo>
                  <a:pt x="190" y="60"/>
                </a:lnTo>
                <a:lnTo>
                  <a:pt x="192" y="44"/>
                </a:lnTo>
                <a:lnTo>
                  <a:pt x="194" y="33"/>
                </a:lnTo>
                <a:lnTo>
                  <a:pt x="195" y="21"/>
                </a:lnTo>
                <a:lnTo>
                  <a:pt x="199" y="13"/>
                </a:lnTo>
                <a:lnTo>
                  <a:pt x="203" y="8"/>
                </a:lnTo>
                <a:lnTo>
                  <a:pt x="209" y="4"/>
                </a:lnTo>
                <a:lnTo>
                  <a:pt x="215" y="0"/>
                </a:lnTo>
                <a:lnTo>
                  <a:pt x="220" y="0"/>
                </a:lnTo>
                <a:lnTo>
                  <a:pt x="226" y="0"/>
                </a:lnTo>
                <a:lnTo>
                  <a:pt x="230" y="2"/>
                </a:lnTo>
                <a:lnTo>
                  <a:pt x="234" y="4"/>
                </a:lnTo>
                <a:lnTo>
                  <a:pt x="238" y="8"/>
                </a:lnTo>
                <a:lnTo>
                  <a:pt x="243" y="15"/>
                </a:lnTo>
                <a:lnTo>
                  <a:pt x="245" y="29"/>
                </a:lnTo>
                <a:close/>
                <a:moveTo>
                  <a:pt x="203" y="77"/>
                </a:moveTo>
                <a:lnTo>
                  <a:pt x="203" y="83"/>
                </a:lnTo>
                <a:lnTo>
                  <a:pt x="205" y="90"/>
                </a:lnTo>
                <a:lnTo>
                  <a:pt x="207" y="96"/>
                </a:lnTo>
                <a:lnTo>
                  <a:pt x="211" y="100"/>
                </a:lnTo>
                <a:lnTo>
                  <a:pt x="215" y="102"/>
                </a:lnTo>
                <a:lnTo>
                  <a:pt x="220" y="104"/>
                </a:lnTo>
                <a:lnTo>
                  <a:pt x="226" y="102"/>
                </a:lnTo>
                <a:lnTo>
                  <a:pt x="232" y="96"/>
                </a:lnTo>
                <a:lnTo>
                  <a:pt x="236" y="88"/>
                </a:lnTo>
                <a:lnTo>
                  <a:pt x="236" y="77"/>
                </a:lnTo>
                <a:lnTo>
                  <a:pt x="236" y="67"/>
                </a:lnTo>
                <a:lnTo>
                  <a:pt x="232" y="60"/>
                </a:lnTo>
                <a:lnTo>
                  <a:pt x="226" y="54"/>
                </a:lnTo>
                <a:lnTo>
                  <a:pt x="220" y="52"/>
                </a:lnTo>
                <a:lnTo>
                  <a:pt x="213" y="54"/>
                </a:lnTo>
                <a:lnTo>
                  <a:pt x="207" y="60"/>
                </a:lnTo>
                <a:lnTo>
                  <a:pt x="203" y="67"/>
                </a:lnTo>
                <a:lnTo>
                  <a:pt x="203" y="77"/>
                </a:lnTo>
                <a:close/>
                <a:moveTo>
                  <a:pt x="257" y="79"/>
                </a:moveTo>
                <a:lnTo>
                  <a:pt x="257" y="65"/>
                </a:lnTo>
                <a:lnTo>
                  <a:pt x="288" y="65"/>
                </a:lnTo>
                <a:lnTo>
                  <a:pt x="288" y="79"/>
                </a:lnTo>
                <a:lnTo>
                  <a:pt x="257" y="79"/>
                </a:lnTo>
                <a:close/>
                <a:moveTo>
                  <a:pt x="336" y="113"/>
                </a:moveTo>
                <a:lnTo>
                  <a:pt x="326" y="113"/>
                </a:lnTo>
                <a:lnTo>
                  <a:pt x="326" y="25"/>
                </a:lnTo>
                <a:lnTo>
                  <a:pt x="322" y="29"/>
                </a:lnTo>
                <a:lnTo>
                  <a:pt x="316" y="35"/>
                </a:lnTo>
                <a:lnTo>
                  <a:pt x="311" y="38"/>
                </a:lnTo>
                <a:lnTo>
                  <a:pt x="305" y="42"/>
                </a:lnTo>
                <a:lnTo>
                  <a:pt x="305" y="29"/>
                </a:lnTo>
                <a:lnTo>
                  <a:pt x="312" y="21"/>
                </a:lnTo>
                <a:lnTo>
                  <a:pt x="320" y="15"/>
                </a:lnTo>
                <a:lnTo>
                  <a:pt x="326" y="8"/>
                </a:lnTo>
                <a:lnTo>
                  <a:pt x="330" y="0"/>
                </a:lnTo>
                <a:lnTo>
                  <a:pt x="336" y="0"/>
                </a:lnTo>
                <a:lnTo>
                  <a:pt x="336" y="113"/>
                </a:lnTo>
                <a:close/>
                <a:moveTo>
                  <a:pt x="364" y="86"/>
                </a:moveTo>
                <a:lnTo>
                  <a:pt x="376" y="86"/>
                </a:lnTo>
                <a:lnTo>
                  <a:pt x="376" y="94"/>
                </a:lnTo>
                <a:lnTo>
                  <a:pt x="380" y="100"/>
                </a:lnTo>
                <a:lnTo>
                  <a:pt x="383" y="102"/>
                </a:lnTo>
                <a:lnTo>
                  <a:pt x="389" y="104"/>
                </a:lnTo>
                <a:lnTo>
                  <a:pt x="393" y="102"/>
                </a:lnTo>
                <a:lnTo>
                  <a:pt x="397" y="100"/>
                </a:lnTo>
                <a:lnTo>
                  <a:pt x="401" y="98"/>
                </a:lnTo>
                <a:lnTo>
                  <a:pt x="403" y="92"/>
                </a:lnTo>
                <a:lnTo>
                  <a:pt x="407" y="86"/>
                </a:lnTo>
                <a:lnTo>
                  <a:pt x="407" y="79"/>
                </a:lnTo>
                <a:lnTo>
                  <a:pt x="408" y="71"/>
                </a:lnTo>
                <a:lnTo>
                  <a:pt x="408" y="63"/>
                </a:lnTo>
                <a:lnTo>
                  <a:pt x="408" y="61"/>
                </a:lnTo>
                <a:lnTo>
                  <a:pt x="408" y="60"/>
                </a:lnTo>
                <a:lnTo>
                  <a:pt x="405" y="65"/>
                </a:lnTo>
                <a:lnTo>
                  <a:pt x="401" y="71"/>
                </a:lnTo>
                <a:lnTo>
                  <a:pt x="395" y="73"/>
                </a:lnTo>
                <a:lnTo>
                  <a:pt x="389" y="75"/>
                </a:lnTo>
                <a:lnTo>
                  <a:pt x="383" y="75"/>
                </a:lnTo>
                <a:lnTo>
                  <a:pt x="380" y="73"/>
                </a:lnTo>
                <a:lnTo>
                  <a:pt x="374" y="69"/>
                </a:lnTo>
                <a:lnTo>
                  <a:pt x="370" y="65"/>
                </a:lnTo>
                <a:lnTo>
                  <a:pt x="368" y="60"/>
                </a:lnTo>
                <a:lnTo>
                  <a:pt x="364" y="52"/>
                </a:lnTo>
                <a:lnTo>
                  <a:pt x="364" y="46"/>
                </a:lnTo>
                <a:lnTo>
                  <a:pt x="362" y="38"/>
                </a:lnTo>
                <a:lnTo>
                  <a:pt x="364" y="29"/>
                </a:lnTo>
                <a:lnTo>
                  <a:pt x="364" y="23"/>
                </a:lnTo>
                <a:lnTo>
                  <a:pt x="368" y="15"/>
                </a:lnTo>
                <a:lnTo>
                  <a:pt x="370" y="10"/>
                </a:lnTo>
                <a:lnTo>
                  <a:pt x="376" y="6"/>
                </a:lnTo>
                <a:lnTo>
                  <a:pt x="380" y="2"/>
                </a:lnTo>
                <a:lnTo>
                  <a:pt x="385" y="0"/>
                </a:lnTo>
                <a:lnTo>
                  <a:pt x="389" y="0"/>
                </a:lnTo>
                <a:lnTo>
                  <a:pt x="399" y="2"/>
                </a:lnTo>
                <a:lnTo>
                  <a:pt x="405" y="6"/>
                </a:lnTo>
                <a:lnTo>
                  <a:pt x="412" y="13"/>
                </a:lnTo>
                <a:lnTo>
                  <a:pt x="416" y="23"/>
                </a:lnTo>
                <a:lnTo>
                  <a:pt x="418" y="37"/>
                </a:lnTo>
                <a:lnTo>
                  <a:pt x="420" y="54"/>
                </a:lnTo>
                <a:lnTo>
                  <a:pt x="418" y="73"/>
                </a:lnTo>
                <a:lnTo>
                  <a:pt x="416" y="88"/>
                </a:lnTo>
                <a:lnTo>
                  <a:pt x="412" y="100"/>
                </a:lnTo>
                <a:lnTo>
                  <a:pt x="405" y="108"/>
                </a:lnTo>
                <a:lnTo>
                  <a:pt x="397" y="113"/>
                </a:lnTo>
                <a:lnTo>
                  <a:pt x="389" y="115"/>
                </a:lnTo>
                <a:lnTo>
                  <a:pt x="383" y="115"/>
                </a:lnTo>
                <a:lnTo>
                  <a:pt x="380" y="113"/>
                </a:lnTo>
                <a:lnTo>
                  <a:pt x="376" y="111"/>
                </a:lnTo>
                <a:lnTo>
                  <a:pt x="372" y="108"/>
                </a:lnTo>
                <a:lnTo>
                  <a:pt x="368" y="98"/>
                </a:lnTo>
                <a:lnTo>
                  <a:pt x="364" y="86"/>
                </a:lnTo>
                <a:close/>
                <a:moveTo>
                  <a:pt x="408" y="37"/>
                </a:moveTo>
                <a:lnTo>
                  <a:pt x="407" y="27"/>
                </a:lnTo>
                <a:lnTo>
                  <a:pt x="403" y="19"/>
                </a:lnTo>
                <a:lnTo>
                  <a:pt x="397" y="13"/>
                </a:lnTo>
                <a:lnTo>
                  <a:pt x="391" y="12"/>
                </a:lnTo>
                <a:lnTo>
                  <a:pt x="385" y="13"/>
                </a:lnTo>
                <a:lnTo>
                  <a:pt x="380" y="19"/>
                </a:lnTo>
                <a:lnTo>
                  <a:pt x="376" y="27"/>
                </a:lnTo>
                <a:lnTo>
                  <a:pt x="374" y="38"/>
                </a:lnTo>
                <a:lnTo>
                  <a:pt x="376" y="48"/>
                </a:lnTo>
                <a:lnTo>
                  <a:pt x="380" y="56"/>
                </a:lnTo>
                <a:lnTo>
                  <a:pt x="383" y="61"/>
                </a:lnTo>
                <a:lnTo>
                  <a:pt x="391" y="63"/>
                </a:lnTo>
                <a:lnTo>
                  <a:pt x="397" y="61"/>
                </a:lnTo>
                <a:lnTo>
                  <a:pt x="403" y="56"/>
                </a:lnTo>
                <a:lnTo>
                  <a:pt x="407" y="48"/>
                </a:lnTo>
                <a:lnTo>
                  <a:pt x="408" y="37"/>
                </a:lnTo>
                <a:close/>
                <a:moveTo>
                  <a:pt x="445" y="52"/>
                </a:moveTo>
                <a:lnTo>
                  <a:pt x="439" y="48"/>
                </a:lnTo>
                <a:lnTo>
                  <a:pt x="435" y="42"/>
                </a:lnTo>
                <a:lnTo>
                  <a:pt x="433" y="37"/>
                </a:lnTo>
                <a:lnTo>
                  <a:pt x="433" y="29"/>
                </a:lnTo>
                <a:lnTo>
                  <a:pt x="435" y="17"/>
                </a:lnTo>
                <a:lnTo>
                  <a:pt x="439" y="8"/>
                </a:lnTo>
                <a:lnTo>
                  <a:pt x="443" y="4"/>
                </a:lnTo>
                <a:lnTo>
                  <a:pt x="447" y="2"/>
                </a:lnTo>
                <a:lnTo>
                  <a:pt x="453" y="0"/>
                </a:lnTo>
                <a:lnTo>
                  <a:pt x="458" y="0"/>
                </a:lnTo>
                <a:lnTo>
                  <a:pt x="462" y="0"/>
                </a:lnTo>
                <a:lnTo>
                  <a:pt x="468" y="2"/>
                </a:lnTo>
                <a:lnTo>
                  <a:pt x="472" y="4"/>
                </a:lnTo>
                <a:lnTo>
                  <a:pt x="476" y="8"/>
                </a:lnTo>
                <a:lnTo>
                  <a:pt x="481" y="17"/>
                </a:lnTo>
                <a:lnTo>
                  <a:pt x="481" y="29"/>
                </a:lnTo>
                <a:lnTo>
                  <a:pt x="481" y="37"/>
                </a:lnTo>
                <a:lnTo>
                  <a:pt x="479" y="42"/>
                </a:lnTo>
                <a:lnTo>
                  <a:pt x="476" y="48"/>
                </a:lnTo>
                <a:lnTo>
                  <a:pt x="470" y="52"/>
                </a:lnTo>
                <a:lnTo>
                  <a:pt x="476" y="56"/>
                </a:lnTo>
                <a:lnTo>
                  <a:pt x="481" y="63"/>
                </a:lnTo>
                <a:lnTo>
                  <a:pt x="485" y="71"/>
                </a:lnTo>
                <a:lnTo>
                  <a:pt x="485" y="81"/>
                </a:lnTo>
                <a:lnTo>
                  <a:pt x="485" y="88"/>
                </a:lnTo>
                <a:lnTo>
                  <a:pt x="483" y="94"/>
                </a:lnTo>
                <a:lnTo>
                  <a:pt x="481" y="100"/>
                </a:lnTo>
                <a:lnTo>
                  <a:pt x="477" y="106"/>
                </a:lnTo>
                <a:lnTo>
                  <a:pt x="474" y="109"/>
                </a:lnTo>
                <a:lnTo>
                  <a:pt x="470" y="111"/>
                </a:lnTo>
                <a:lnTo>
                  <a:pt x="464" y="113"/>
                </a:lnTo>
                <a:lnTo>
                  <a:pt x="458" y="115"/>
                </a:lnTo>
                <a:lnTo>
                  <a:pt x="451" y="113"/>
                </a:lnTo>
                <a:lnTo>
                  <a:pt x="447" y="111"/>
                </a:lnTo>
                <a:lnTo>
                  <a:pt x="441" y="109"/>
                </a:lnTo>
                <a:lnTo>
                  <a:pt x="437" y="106"/>
                </a:lnTo>
                <a:lnTo>
                  <a:pt x="433" y="100"/>
                </a:lnTo>
                <a:lnTo>
                  <a:pt x="431" y="94"/>
                </a:lnTo>
                <a:lnTo>
                  <a:pt x="430" y="86"/>
                </a:lnTo>
                <a:lnTo>
                  <a:pt x="430" y="81"/>
                </a:lnTo>
                <a:lnTo>
                  <a:pt x="431" y="71"/>
                </a:lnTo>
                <a:lnTo>
                  <a:pt x="433" y="61"/>
                </a:lnTo>
                <a:lnTo>
                  <a:pt x="439" y="56"/>
                </a:lnTo>
                <a:lnTo>
                  <a:pt x="445" y="52"/>
                </a:lnTo>
                <a:close/>
                <a:moveTo>
                  <a:pt x="443" y="29"/>
                </a:moveTo>
                <a:lnTo>
                  <a:pt x="445" y="37"/>
                </a:lnTo>
                <a:lnTo>
                  <a:pt x="447" y="42"/>
                </a:lnTo>
                <a:lnTo>
                  <a:pt x="453" y="46"/>
                </a:lnTo>
                <a:lnTo>
                  <a:pt x="458" y="46"/>
                </a:lnTo>
                <a:lnTo>
                  <a:pt x="464" y="46"/>
                </a:lnTo>
                <a:lnTo>
                  <a:pt x="468" y="42"/>
                </a:lnTo>
                <a:lnTo>
                  <a:pt x="470" y="37"/>
                </a:lnTo>
                <a:lnTo>
                  <a:pt x="472" y="29"/>
                </a:lnTo>
                <a:lnTo>
                  <a:pt x="470" y="23"/>
                </a:lnTo>
                <a:lnTo>
                  <a:pt x="468" y="17"/>
                </a:lnTo>
                <a:lnTo>
                  <a:pt x="462" y="12"/>
                </a:lnTo>
                <a:lnTo>
                  <a:pt x="458" y="12"/>
                </a:lnTo>
                <a:lnTo>
                  <a:pt x="453" y="12"/>
                </a:lnTo>
                <a:lnTo>
                  <a:pt x="447" y="15"/>
                </a:lnTo>
                <a:lnTo>
                  <a:pt x="445" y="21"/>
                </a:lnTo>
                <a:lnTo>
                  <a:pt x="443" y="29"/>
                </a:lnTo>
                <a:close/>
                <a:moveTo>
                  <a:pt x="441" y="81"/>
                </a:moveTo>
                <a:lnTo>
                  <a:pt x="441" y="86"/>
                </a:lnTo>
                <a:lnTo>
                  <a:pt x="443" y="92"/>
                </a:lnTo>
                <a:lnTo>
                  <a:pt x="445" y="96"/>
                </a:lnTo>
                <a:lnTo>
                  <a:pt x="449" y="100"/>
                </a:lnTo>
                <a:lnTo>
                  <a:pt x="453" y="102"/>
                </a:lnTo>
                <a:lnTo>
                  <a:pt x="458" y="104"/>
                </a:lnTo>
                <a:lnTo>
                  <a:pt x="464" y="102"/>
                </a:lnTo>
                <a:lnTo>
                  <a:pt x="470" y="98"/>
                </a:lnTo>
                <a:lnTo>
                  <a:pt x="474" y="90"/>
                </a:lnTo>
                <a:lnTo>
                  <a:pt x="476" y="81"/>
                </a:lnTo>
                <a:lnTo>
                  <a:pt x="474" y="71"/>
                </a:lnTo>
                <a:lnTo>
                  <a:pt x="470" y="63"/>
                </a:lnTo>
                <a:lnTo>
                  <a:pt x="464" y="60"/>
                </a:lnTo>
                <a:lnTo>
                  <a:pt x="456" y="58"/>
                </a:lnTo>
                <a:lnTo>
                  <a:pt x="451" y="60"/>
                </a:lnTo>
                <a:lnTo>
                  <a:pt x="445" y="63"/>
                </a:lnTo>
                <a:lnTo>
                  <a:pt x="441" y="71"/>
                </a:lnTo>
                <a:lnTo>
                  <a:pt x="441" y="81"/>
                </a:lnTo>
                <a:close/>
                <a:moveTo>
                  <a:pt x="497" y="83"/>
                </a:moveTo>
                <a:lnTo>
                  <a:pt x="506" y="81"/>
                </a:lnTo>
                <a:lnTo>
                  <a:pt x="508" y="92"/>
                </a:lnTo>
                <a:lnTo>
                  <a:pt x="512" y="98"/>
                </a:lnTo>
                <a:lnTo>
                  <a:pt x="518" y="102"/>
                </a:lnTo>
                <a:lnTo>
                  <a:pt x="524" y="104"/>
                </a:lnTo>
                <a:lnTo>
                  <a:pt x="529" y="102"/>
                </a:lnTo>
                <a:lnTo>
                  <a:pt x="535" y="96"/>
                </a:lnTo>
                <a:lnTo>
                  <a:pt x="539" y="88"/>
                </a:lnTo>
                <a:lnTo>
                  <a:pt x="541" y="81"/>
                </a:lnTo>
                <a:lnTo>
                  <a:pt x="539" y="71"/>
                </a:lnTo>
                <a:lnTo>
                  <a:pt x="535" y="63"/>
                </a:lnTo>
                <a:lnTo>
                  <a:pt x="531" y="60"/>
                </a:lnTo>
                <a:lnTo>
                  <a:pt x="524" y="58"/>
                </a:lnTo>
                <a:lnTo>
                  <a:pt x="520" y="58"/>
                </a:lnTo>
                <a:lnTo>
                  <a:pt x="516" y="60"/>
                </a:lnTo>
                <a:lnTo>
                  <a:pt x="518" y="48"/>
                </a:lnTo>
                <a:lnTo>
                  <a:pt x="520" y="48"/>
                </a:lnTo>
                <a:lnTo>
                  <a:pt x="525" y="46"/>
                </a:lnTo>
                <a:lnTo>
                  <a:pt x="531" y="42"/>
                </a:lnTo>
                <a:lnTo>
                  <a:pt x="535" y="37"/>
                </a:lnTo>
                <a:lnTo>
                  <a:pt x="537" y="29"/>
                </a:lnTo>
                <a:lnTo>
                  <a:pt x="535" y="21"/>
                </a:lnTo>
                <a:lnTo>
                  <a:pt x="533" y="15"/>
                </a:lnTo>
                <a:lnTo>
                  <a:pt x="529" y="12"/>
                </a:lnTo>
                <a:lnTo>
                  <a:pt x="524" y="12"/>
                </a:lnTo>
                <a:lnTo>
                  <a:pt x="518" y="12"/>
                </a:lnTo>
                <a:lnTo>
                  <a:pt x="512" y="15"/>
                </a:lnTo>
                <a:lnTo>
                  <a:pt x="510" y="23"/>
                </a:lnTo>
                <a:lnTo>
                  <a:pt x="508" y="31"/>
                </a:lnTo>
                <a:lnTo>
                  <a:pt x="497" y="29"/>
                </a:lnTo>
                <a:lnTo>
                  <a:pt x="501" y="17"/>
                </a:lnTo>
                <a:lnTo>
                  <a:pt x="506" y="8"/>
                </a:lnTo>
                <a:lnTo>
                  <a:pt x="510" y="4"/>
                </a:lnTo>
                <a:lnTo>
                  <a:pt x="514" y="2"/>
                </a:lnTo>
                <a:lnTo>
                  <a:pt x="518" y="0"/>
                </a:lnTo>
                <a:lnTo>
                  <a:pt x="524" y="0"/>
                </a:lnTo>
                <a:lnTo>
                  <a:pt x="529" y="0"/>
                </a:lnTo>
                <a:lnTo>
                  <a:pt x="535" y="4"/>
                </a:lnTo>
                <a:lnTo>
                  <a:pt x="541" y="8"/>
                </a:lnTo>
                <a:lnTo>
                  <a:pt x="545" y="15"/>
                </a:lnTo>
                <a:lnTo>
                  <a:pt x="547" y="21"/>
                </a:lnTo>
                <a:lnTo>
                  <a:pt x="548" y="29"/>
                </a:lnTo>
                <a:lnTo>
                  <a:pt x="547" y="37"/>
                </a:lnTo>
                <a:lnTo>
                  <a:pt x="545" y="42"/>
                </a:lnTo>
                <a:lnTo>
                  <a:pt x="541" y="48"/>
                </a:lnTo>
                <a:lnTo>
                  <a:pt x="535" y="52"/>
                </a:lnTo>
                <a:lnTo>
                  <a:pt x="543" y="56"/>
                </a:lnTo>
                <a:lnTo>
                  <a:pt x="548" y="61"/>
                </a:lnTo>
                <a:lnTo>
                  <a:pt x="550" y="69"/>
                </a:lnTo>
                <a:lnTo>
                  <a:pt x="552" y="79"/>
                </a:lnTo>
                <a:lnTo>
                  <a:pt x="550" y="86"/>
                </a:lnTo>
                <a:lnTo>
                  <a:pt x="550" y="94"/>
                </a:lnTo>
                <a:lnTo>
                  <a:pt x="547" y="100"/>
                </a:lnTo>
                <a:lnTo>
                  <a:pt x="543" y="104"/>
                </a:lnTo>
                <a:lnTo>
                  <a:pt x="539" y="109"/>
                </a:lnTo>
                <a:lnTo>
                  <a:pt x="535" y="111"/>
                </a:lnTo>
                <a:lnTo>
                  <a:pt x="529" y="113"/>
                </a:lnTo>
                <a:lnTo>
                  <a:pt x="524" y="115"/>
                </a:lnTo>
                <a:lnTo>
                  <a:pt x="518" y="115"/>
                </a:lnTo>
                <a:lnTo>
                  <a:pt x="512" y="113"/>
                </a:lnTo>
                <a:lnTo>
                  <a:pt x="508" y="109"/>
                </a:lnTo>
                <a:lnTo>
                  <a:pt x="504" y="106"/>
                </a:lnTo>
                <a:lnTo>
                  <a:pt x="501" y="102"/>
                </a:lnTo>
                <a:lnTo>
                  <a:pt x="499" y="96"/>
                </a:lnTo>
                <a:lnTo>
                  <a:pt x="497" y="90"/>
                </a:lnTo>
                <a:lnTo>
                  <a:pt x="497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1" name="Freeform 110"/>
          <p:cNvSpPr>
            <a:spLocks noEditPoints="1"/>
          </p:cNvSpPr>
          <p:nvPr/>
        </p:nvSpPr>
        <p:spPr bwMode="auto">
          <a:xfrm>
            <a:off x="4344988" y="6124575"/>
            <a:ext cx="874712" cy="182563"/>
          </a:xfrm>
          <a:custGeom>
            <a:gdLst>
              <a:gd name="T0" fmla="*/ 0 w 551"/>
              <a:gd name="T1" fmla="*/ 2147483647 h 115"/>
              <a:gd name="T2" fmla="*/ 2147483647 w 551"/>
              <a:gd name="T3" fmla="*/ 2147483647 h 115"/>
              <a:gd name="T4" fmla="*/ 2147483647 w 551"/>
              <a:gd name="T5" fmla="*/ 2147483647 h 115"/>
              <a:gd name="T6" fmla="*/ 2147483647 w 551"/>
              <a:gd name="T7" fmla="*/ 2147483647 h 115"/>
              <a:gd name="T8" fmla="*/ 2147483647 w 551"/>
              <a:gd name="T9" fmla="*/ 2147483647 h 115"/>
              <a:gd name="T10" fmla="*/ 2147483647 w 551"/>
              <a:gd name="T11" fmla="*/ 2147483647 h 115"/>
              <a:gd name="T12" fmla="*/ 2147483647 w 551"/>
              <a:gd name="T13" fmla="*/ 2147483647 h 115"/>
              <a:gd name="T14" fmla="*/ 2147483647 w 551"/>
              <a:gd name="T15" fmla="*/ 2147483647 h 115"/>
              <a:gd name="T16" fmla="*/ 2147483647 w 551"/>
              <a:gd name="T17" fmla="*/ 2147483647 h 115"/>
              <a:gd name="T18" fmla="*/ 2147483647 w 551"/>
              <a:gd name="T19" fmla="*/ 2147483647 h 115"/>
              <a:gd name="T20" fmla="*/ 2147483647 w 551"/>
              <a:gd name="T21" fmla="*/ 2147483647 h 115"/>
              <a:gd name="T22" fmla="*/ 2147483647 w 551"/>
              <a:gd name="T23" fmla="*/ 0 h 115"/>
              <a:gd name="T24" fmla="*/ 2147483647 w 551"/>
              <a:gd name="T25" fmla="*/ 2147483647 h 115"/>
              <a:gd name="T26" fmla="*/ 2147483647 w 551"/>
              <a:gd name="T27" fmla="*/ 2147483647 h 115"/>
              <a:gd name="T28" fmla="*/ 2147483647 w 551"/>
              <a:gd name="T29" fmla="*/ 2147483647 h 115"/>
              <a:gd name="T30" fmla="*/ 2147483647 w 551"/>
              <a:gd name="T31" fmla="*/ 2147483647 h 115"/>
              <a:gd name="T32" fmla="*/ 2147483647 w 551"/>
              <a:gd name="T33" fmla="*/ 2147483647 h 115"/>
              <a:gd name="T34" fmla="*/ 2147483647 w 551"/>
              <a:gd name="T35" fmla="*/ 2147483647 h 115"/>
              <a:gd name="T36" fmla="*/ 2147483647 w 551"/>
              <a:gd name="T37" fmla="*/ 2147483647 h 115"/>
              <a:gd name="T38" fmla="*/ 2147483647 w 551"/>
              <a:gd name="T39" fmla="*/ 2147483647 h 115"/>
              <a:gd name="T40" fmla="*/ 2147483647 w 551"/>
              <a:gd name="T41" fmla="*/ 2147483647 h 115"/>
              <a:gd name="T42" fmla="*/ 2147483647 w 551"/>
              <a:gd name="T43" fmla="*/ 2147483647 h 115"/>
              <a:gd name="T44" fmla="*/ 2147483647 w 551"/>
              <a:gd name="T45" fmla="*/ 2147483647 h 115"/>
              <a:gd name="T46" fmla="*/ 2147483647 w 551"/>
              <a:gd name="T47" fmla="*/ 2147483647 h 115"/>
              <a:gd name="T48" fmla="*/ 2147483647 w 551"/>
              <a:gd name="T49" fmla="*/ 2147483647 h 115"/>
              <a:gd name="T50" fmla="*/ 2147483647 w 551"/>
              <a:gd name="T51" fmla="*/ 2147483647 h 115"/>
              <a:gd name="T52" fmla="*/ 2147483647 w 551"/>
              <a:gd name="T53" fmla="*/ 2147483647 h 115"/>
              <a:gd name="T54" fmla="*/ 2147483647 w 551"/>
              <a:gd name="T55" fmla="*/ 2147483647 h 115"/>
              <a:gd name="T56" fmla="*/ 2147483647 w 551"/>
              <a:gd name="T57" fmla="*/ 2147483647 h 115"/>
              <a:gd name="T58" fmla="*/ 2147483647 w 551"/>
              <a:gd name="T59" fmla="*/ 2147483647 h 115"/>
              <a:gd name="T60" fmla="*/ 2147483647 w 551"/>
              <a:gd name="T61" fmla="*/ 2147483647 h 115"/>
              <a:gd name="T62" fmla="*/ 2147483647 w 551"/>
              <a:gd name="T63" fmla="*/ 2147483647 h 115"/>
              <a:gd name="T64" fmla="*/ 2147483647 w 551"/>
              <a:gd name="T65" fmla="*/ 2147483647 h 115"/>
              <a:gd name="T66" fmla="*/ 2147483647 w 551"/>
              <a:gd name="T67" fmla="*/ 2147483647 h 115"/>
              <a:gd name="T68" fmla="*/ 2147483647 w 551"/>
              <a:gd name="T69" fmla="*/ 2147483647 h 115"/>
              <a:gd name="T70" fmla="*/ 2147483647 w 551"/>
              <a:gd name="T71" fmla="*/ 0 h 115"/>
              <a:gd name="T72" fmla="*/ 2147483647 w 551"/>
              <a:gd name="T73" fmla="*/ 2147483647 h 115"/>
              <a:gd name="T74" fmla="*/ 2147483647 w 551"/>
              <a:gd name="T75" fmla="*/ 2147483647 h 115"/>
              <a:gd name="T76" fmla="*/ 2147483647 w 551"/>
              <a:gd name="T77" fmla="*/ 2147483647 h 115"/>
              <a:gd name="T78" fmla="*/ 2147483647 w 551"/>
              <a:gd name="T79" fmla="*/ 2147483647 h 115"/>
              <a:gd name="T80" fmla="*/ 2147483647 w 551"/>
              <a:gd name="T81" fmla="*/ 2147483647 h 115"/>
              <a:gd name="T82" fmla="*/ 2147483647 w 551"/>
              <a:gd name="T83" fmla="*/ 0 h 115"/>
              <a:gd name="T84" fmla="*/ 2147483647 w 551"/>
              <a:gd name="T85" fmla="*/ 2147483647 h 115"/>
              <a:gd name="T86" fmla="*/ 2147483647 w 551"/>
              <a:gd name="T87" fmla="*/ 2147483647 h 115"/>
              <a:gd name="T88" fmla="*/ 2147483647 w 551"/>
              <a:gd name="T89" fmla="*/ 2147483647 h 115"/>
              <a:gd name="T90" fmla="*/ 2147483647 w 551"/>
              <a:gd name="T91" fmla="*/ 2147483647 h 115"/>
              <a:gd name="T92" fmla="*/ 2147483647 w 551"/>
              <a:gd name="T93" fmla="*/ 2147483647 h 115"/>
              <a:gd name="T94" fmla="*/ 2147483647 w 551"/>
              <a:gd name="T95" fmla="*/ 2147483647 h 115"/>
              <a:gd name="T96" fmla="*/ 2147483647 w 551"/>
              <a:gd name="T97" fmla="*/ 2147483647 h 115"/>
              <a:gd name="T98" fmla="*/ 2147483647 w 551"/>
              <a:gd name="T99" fmla="*/ 2147483647 h 115"/>
              <a:gd name="T100" fmla="*/ 2147483647 w 551"/>
              <a:gd name="T101" fmla="*/ 2147483647 h 115"/>
              <a:gd name="T102" fmla="*/ 2147483647 w 551"/>
              <a:gd name="T103" fmla="*/ 0 h 115"/>
              <a:gd name="T104" fmla="*/ 2147483647 w 551"/>
              <a:gd name="T105" fmla="*/ 2147483647 h 115"/>
              <a:gd name="T106" fmla="*/ 2147483647 w 551"/>
              <a:gd name="T107" fmla="*/ 2147483647 h 115"/>
              <a:gd name="T108" fmla="*/ 2147483647 w 551"/>
              <a:gd name="T109" fmla="*/ 2147483647 h 115"/>
              <a:gd name="T110" fmla="*/ 2147483647 w 551"/>
              <a:gd name="T111" fmla="*/ 2147483647 h 115"/>
              <a:gd name="T112" fmla="*/ 2147483647 w 551"/>
              <a:gd name="T113" fmla="*/ 2147483647 h 115"/>
              <a:gd name="T114" fmla="*/ 2147483647 w 551"/>
              <a:gd name="T115" fmla="*/ 2147483647 h 115"/>
              <a:gd name="T116" fmla="*/ 2147483647 w 551"/>
              <a:gd name="T117" fmla="*/ 2147483647 h 115"/>
              <a:gd name="T118" fmla="*/ 2147483647 w 551"/>
              <a:gd name="T119" fmla="*/ 2147483647 h 1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1"/>
              <a:gd name="T181" fmla="*/ 0 h 115"/>
              <a:gd name="T182" fmla="*/ 551 w 551"/>
              <a:gd name="T183" fmla="*/ 115 h 115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1" h="115">
                <a:moveTo>
                  <a:pt x="31" y="113"/>
                </a:moveTo>
                <a:lnTo>
                  <a:pt x="21" y="113"/>
                </a:lnTo>
                <a:lnTo>
                  <a:pt x="21" y="25"/>
                </a:lnTo>
                <a:lnTo>
                  <a:pt x="15" y="29"/>
                </a:lnTo>
                <a:lnTo>
                  <a:pt x="10" y="35"/>
                </a:lnTo>
                <a:lnTo>
                  <a:pt x="4" y="38"/>
                </a:lnTo>
                <a:lnTo>
                  <a:pt x="0" y="42"/>
                </a:lnTo>
                <a:lnTo>
                  <a:pt x="0" y="29"/>
                </a:lnTo>
                <a:lnTo>
                  <a:pt x="8" y="21"/>
                </a:lnTo>
                <a:lnTo>
                  <a:pt x="15" y="15"/>
                </a:lnTo>
                <a:lnTo>
                  <a:pt x="21" y="8"/>
                </a:lnTo>
                <a:lnTo>
                  <a:pt x="23" y="0"/>
                </a:lnTo>
                <a:lnTo>
                  <a:pt x="31" y="0"/>
                </a:lnTo>
                <a:lnTo>
                  <a:pt x="31" y="113"/>
                </a:lnTo>
                <a:close/>
                <a:moveTo>
                  <a:pt x="60" y="86"/>
                </a:moveTo>
                <a:lnTo>
                  <a:pt x="69" y="86"/>
                </a:lnTo>
                <a:lnTo>
                  <a:pt x="71" y="94"/>
                </a:lnTo>
                <a:lnTo>
                  <a:pt x="75" y="100"/>
                </a:lnTo>
                <a:lnTo>
                  <a:pt x="79" y="102"/>
                </a:lnTo>
                <a:lnTo>
                  <a:pt x="83" y="104"/>
                </a:lnTo>
                <a:lnTo>
                  <a:pt x="88" y="102"/>
                </a:lnTo>
                <a:lnTo>
                  <a:pt x="92" y="100"/>
                </a:lnTo>
                <a:lnTo>
                  <a:pt x="96" y="98"/>
                </a:lnTo>
                <a:lnTo>
                  <a:pt x="98" y="92"/>
                </a:lnTo>
                <a:lnTo>
                  <a:pt x="100" y="86"/>
                </a:lnTo>
                <a:lnTo>
                  <a:pt x="102" y="79"/>
                </a:lnTo>
                <a:lnTo>
                  <a:pt x="104" y="71"/>
                </a:lnTo>
                <a:lnTo>
                  <a:pt x="104" y="63"/>
                </a:lnTo>
                <a:lnTo>
                  <a:pt x="104" y="61"/>
                </a:lnTo>
                <a:lnTo>
                  <a:pt x="104" y="60"/>
                </a:lnTo>
                <a:lnTo>
                  <a:pt x="100" y="65"/>
                </a:lnTo>
                <a:lnTo>
                  <a:pt x="94" y="71"/>
                </a:lnTo>
                <a:lnTo>
                  <a:pt x="88" y="73"/>
                </a:lnTo>
                <a:lnTo>
                  <a:pt x="83" y="75"/>
                </a:lnTo>
                <a:lnTo>
                  <a:pt x="77" y="75"/>
                </a:lnTo>
                <a:lnTo>
                  <a:pt x="73" y="73"/>
                </a:lnTo>
                <a:lnTo>
                  <a:pt x="69" y="69"/>
                </a:lnTo>
                <a:lnTo>
                  <a:pt x="65" y="65"/>
                </a:lnTo>
                <a:lnTo>
                  <a:pt x="61" y="60"/>
                </a:lnTo>
                <a:lnTo>
                  <a:pt x="60" y="52"/>
                </a:lnTo>
                <a:lnTo>
                  <a:pt x="58" y="46"/>
                </a:lnTo>
                <a:lnTo>
                  <a:pt x="58" y="38"/>
                </a:lnTo>
                <a:lnTo>
                  <a:pt x="58" y="29"/>
                </a:lnTo>
                <a:lnTo>
                  <a:pt x="60" y="23"/>
                </a:lnTo>
                <a:lnTo>
                  <a:pt x="61" y="15"/>
                </a:lnTo>
                <a:lnTo>
                  <a:pt x="65" y="10"/>
                </a:lnTo>
                <a:lnTo>
                  <a:pt x="69" y="6"/>
                </a:lnTo>
                <a:lnTo>
                  <a:pt x="73" y="2"/>
                </a:lnTo>
                <a:lnTo>
                  <a:pt x="79" y="0"/>
                </a:lnTo>
                <a:lnTo>
                  <a:pt x="84" y="0"/>
                </a:lnTo>
                <a:lnTo>
                  <a:pt x="92" y="2"/>
                </a:lnTo>
                <a:lnTo>
                  <a:pt x="100" y="6"/>
                </a:lnTo>
                <a:lnTo>
                  <a:pt x="106" y="13"/>
                </a:lnTo>
                <a:lnTo>
                  <a:pt x="109" y="23"/>
                </a:lnTo>
                <a:lnTo>
                  <a:pt x="113" y="37"/>
                </a:lnTo>
                <a:lnTo>
                  <a:pt x="113" y="54"/>
                </a:lnTo>
                <a:lnTo>
                  <a:pt x="113" y="73"/>
                </a:lnTo>
                <a:lnTo>
                  <a:pt x="109" y="88"/>
                </a:lnTo>
                <a:lnTo>
                  <a:pt x="106" y="100"/>
                </a:lnTo>
                <a:lnTo>
                  <a:pt x="100" y="108"/>
                </a:lnTo>
                <a:lnTo>
                  <a:pt x="92" y="113"/>
                </a:lnTo>
                <a:lnTo>
                  <a:pt x="83" y="115"/>
                </a:lnTo>
                <a:lnTo>
                  <a:pt x="79" y="115"/>
                </a:lnTo>
                <a:lnTo>
                  <a:pt x="75" y="113"/>
                </a:lnTo>
                <a:lnTo>
                  <a:pt x="71" y="111"/>
                </a:lnTo>
                <a:lnTo>
                  <a:pt x="67" y="108"/>
                </a:lnTo>
                <a:lnTo>
                  <a:pt x="61" y="98"/>
                </a:lnTo>
                <a:lnTo>
                  <a:pt x="60" y="86"/>
                </a:lnTo>
                <a:close/>
                <a:moveTo>
                  <a:pt x="102" y="37"/>
                </a:moveTo>
                <a:lnTo>
                  <a:pt x="102" y="27"/>
                </a:lnTo>
                <a:lnTo>
                  <a:pt x="98" y="19"/>
                </a:lnTo>
                <a:lnTo>
                  <a:pt x="92" y="13"/>
                </a:lnTo>
                <a:lnTo>
                  <a:pt x="86" y="12"/>
                </a:lnTo>
                <a:lnTo>
                  <a:pt x="79" y="13"/>
                </a:lnTo>
                <a:lnTo>
                  <a:pt x="73" y="19"/>
                </a:lnTo>
                <a:lnTo>
                  <a:pt x="69" y="27"/>
                </a:lnTo>
                <a:lnTo>
                  <a:pt x="69" y="38"/>
                </a:lnTo>
                <a:lnTo>
                  <a:pt x="69" y="48"/>
                </a:lnTo>
                <a:lnTo>
                  <a:pt x="73" y="56"/>
                </a:lnTo>
                <a:lnTo>
                  <a:pt x="79" y="61"/>
                </a:lnTo>
                <a:lnTo>
                  <a:pt x="84" y="63"/>
                </a:lnTo>
                <a:lnTo>
                  <a:pt x="92" y="61"/>
                </a:lnTo>
                <a:lnTo>
                  <a:pt x="98" y="56"/>
                </a:lnTo>
                <a:lnTo>
                  <a:pt x="102" y="48"/>
                </a:lnTo>
                <a:lnTo>
                  <a:pt x="102" y="37"/>
                </a:lnTo>
                <a:close/>
                <a:moveTo>
                  <a:pt x="140" y="52"/>
                </a:moveTo>
                <a:lnTo>
                  <a:pt x="134" y="48"/>
                </a:lnTo>
                <a:lnTo>
                  <a:pt x="131" y="42"/>
                </a:lnTo>
                <a:lnTo>
                  <a:pt x="129" y="37"/>
                </a:lnTo>
                <a:lnTo>
                  <a:pt x="127" y="29"/>
                </a:lnTo>
                <a:lnTo>
                  <a:pt x="129" y="17"/>
                </a:lnTo>
                <a:lnTo>
                  <a:pt x="134" y="8"/>
                </a:lnTo>
                <a:lnTo>
                  <a:pt x="138" y="4"/>
                </a:lnTo>
                <a:lnTo>
                  <a:pt x="142" y="2"/>
                </a:lnTo>
                <a:lnTo>
                  <a:pt x="146" y="0"/>
                </a:lnTo>
                <a:lnTo>
                  <a:pt x="152" y="0"/>
                </a:lnTo>
                <a:lnTo>
                  <a:pt x="157" y="0"/>
                </a:lnTo>
                <a:lnTo>
                  <a:pt x="161" y="2"/>
                </a:lnTo>
                <a:lnTo>
                  <a:pt x="165" y="4"/>
                </a:lnTo>
                <a:lnTo>
                  <a:pt x="169" y="8"/>
                </a:lnTo>
                <a:lnTo>
                  <a:pt x="175" y="17"/>
                </a:lnTo>
                <a:lnTo>
                  <a:pt x="177" y="29"/>
                </a:lnTo>
                <a:lnTo>
                  <a:pt x="177" y="37"/>
                </a:lnTo>
                <a:lnTo>
                  <a:pt x="173" y="42"/>
                </a:lnTo>
                <a:lnTo>
                  <a:pt x="169" y="48"/>
                </a:lnTo>
                <a:lnTo>
                  <a:pt x="163" y="52"/>
                </a:lnTo>
                <a:lnTo>
                  <a:pt x="171" y="56"/>
                </a:lnTo>
                <a:lnTo>
                  <a:pt x="177" y="63"/>
                </a:lnTo>
                <a:lnTo>
                  <a:pt x="178" y="71"/>
                </a:lnTo>
                <a:lnTo>
                  <a:pt x="180" y="81"/>
                </a:lnTo>
                <a:lnTo>
                  <a:pt x="180" y="88"/>
                </a:lnTo>
                <a:lnTo>
                  <a:pt x="178" y="94"/>
                </a:lnTo>
                <a:lnTo>
                  <a:pt x="177" y="100"/>
                </a:lnTo>
                <a:lnTo>
                  <a:pt x="173" y="106"/>
                </a:lnTo>
                <a:lnTo>
                  <a:pt x="169" y="109"/>
                </a:lnTo>
                <a:lnTo>
                  <a:pt x="163" y="111"/>
                </a:lnTo>
                <a:lnTo>
                  <a:pt x="157" y="113"/>
                </a:lnTo>
                <a:lnTo>
                  <a:pt x="152" y="115"/>
                </a:lnTo>
                <a:lnTo>
                  <a:pt x="146" y="113"/>
                </a:lnTo>
                <a:lnTo>
                  <a:pt x="140" y="111"/>
                </a:lnTo>
                <a:lnTo>
                  <a:pt x="136" y="109"/>
                </a:lnTo>
                <a:lnTo>
                  <a:pt x="132" y="106"/>
                </a:lnTo>
                <a:lnTo>
                  <a:pt x="129" y="100"/>
                </a:lnTo>
                <a:lnTo>
                  <a:pt x="125" y="94"/>
                </a:lnTo>
                <a:lnTo>
                  <a:pt x="125" y="86"/>
                </a:lnTo>
                <a:lnTo>
                  <a:pt x="123" y="81"/>
                </a:lnTo>
                <a:lnTo>
                  <a:pt x="125" y="71"/>
                </a:lnTo>
                <a:lnTo>
                  <a:pt x="129" y="61"/>
                </a:lnTo>
                <a:lnTo>
                  <a:pt x="132" y="56"/>
                </a:lnTo>
                <a:lnTo>
                  <a:pt x="140" y="52"/>
                </a:lnTo>
                <a:close/>
                <a:moveTo>
                  <a:pt x="138" y="29"/>
                </a:moveTo>
                <a:lnTo>
                  <a:pt x="138" y="37"/>
                </a:lnTo>
                <a:lnTo>
                  <a:pt x="142" y="42"/>
                </a:lnTo>
                <a:lnTo>
                  <a:pt x="146" y="46"/>
                </a:lnTo>
                <a:lnTo>
                  <a:pt x="152" y="46"/>
                </a:lnTo>
                <a:lnTo>
                  <a:pt x="157" y="46"/>
                </a:lnTo>
                <a:lnTo>
                  <a:pt x="161" y="42"/>
                </a:lnTo>
                <a:lnTo>
                  <a:pt x="165" y="37"/>
                </a:lnTo>
                <a:lnTo>
                  <a:pt x="165" y="29"/>
                </a:lnTo>
                <a:lnTo>
                  <a:pt x="165" y="23"/>
                </a:lnTo>
                <a:lnTo>
                  <a:pt x="161" y="17"/>
                </a:lnTo>
                <a:lnTo>
                  <a:pt x="157" y="12"/>
                </a:lnTo>
                <a:lnTo>
                  <a:pt x="152" y="12"/>
                </a:lnTo>
                <a:lnTo>
                  <a:pt x="146" y="12"/>
                </a:lnTo>
                <a:lnTo>
                  <a:pt x="142" y="15"/>
                </a:lnTo>
                <a:lnTo>
                  <a:pt x="138" y="21"/>
                </a:lnTo>
                <a:lnTo>
                  <a:pt x="138" y="29"/>
                </a:lnTo>
                <a:close/>
                <a:moveTo>
                  <a:pt x="134" y="81"/>
                </a:moveTo>
                <a:lnTo>
                  <a:pt x="134" y="86"/>
                </a:lnTo>
                <a:lnTo>
                  <a:pt x="136" y="92"/>
                </a:lnTo>
                <a:lnTo>
                  <a:pt x="140" y="96"/>
                </a:lnTo>
                <a:lnTo>
                  <a:pt x="142" y="100"/>
                </a:lnTo>
                <a:lnTo>
                  <a:pt x="148" y="102"/>
                </a:lnTo>
                <a:lnTo>
                  <a:pt x="152" y="104"/>
                </a:lnTo>
                <a:lnTo>
                  <a:pt x="159" y="102"/>
                </a:lnTo>
                <a:lnTo>
                  <a:pt x="165" y="98"/>
                </a:lnTo>
                <a:lnTo>
                  <a:pt x="169" y="90"/>
                </a:lnTo>
                <a:lnTo>
                  <a:pt x="169" y="81"/>
                </a:lnTo>
                <a:lnTo>
                  <a:pt x="169" y="71"/>
                </a:lnTo>
                <a:lnTo>
                  <a:pt x="165" y="63"/>
                </a:lnTo>
                <a:lnTo>
                  <a:pt x="159" y="60"/>
                </a:lnTo>
                <a:lnTo>
                  <a:pt x="152" y="58"/>
                </a:lnTo>
                <a:lnTo>
                  <a:pt x="144" y="60"/>
                </a:lnTo>
                <a:lnTo>
                  <a:pt x="140" y="63"/>
                </a:lnTo>
                <a:lnTo>
                  <a:pt x="136" y="71"/>
                </a:lnTo>
                <a:lnTo>
                  <a:pt x="134" y="81"/>
                </a:lnTo>
                <a:close/>
                <a:moveTo>
                  <a:pt x="190" y="83"/>
                </a:moveTo>
                <a:lnTo>
                  <a:pt x="202" y="81"/>
                </a:lnTo>
                <a:lnTo>
                  <a:pt x="203" y="92"/>
                </a:lnTo>
                <a:lnTo>
                  <a:pt x="207" y="98"/>
                </a:lnTo>
                <a:lnTo>
                  <a:pt x="211" y="102"/>
                </a:lnTo>
                <a:lnTo>
                  <a:pt x="217" y="104"/>
                </a:lnTo>
                <a:lnTo>
                  <a:pt x="225" y="102"/>
                </a:lnTo>
                <a:lnTo>
                  <a:pt x="230" y="96"/>
                </a:lnTo>
                <a:lnTo>
                  <a:pt x="234" y="88"/>
                </a:lnTo>
                <a:lnTo>
                  <a:pt x="234" y="81"/>
                </a:lnTo>
                <a:lnTo>
                  <a:pt x="234" y="71"/>
                </a:lnTo>
                <a:lnTo>
                  <a:pt x="230" y="63"/>
                </a:lnTo>
                <a:lnTo>
                  <a:pt x="225" y="60"/>
                </a:lnTo>
                <a:lnTo>
                  <a:pt x="219" y="58"/>
                </a:lnTo>
                <a:lnTo>
                  <a:pt x="215" y="58"/>
                </a:lnTo>
                <a:lnTo>
                  <a:pt x="211" y="60"/>
                </a:lnTo>
                <a:lnTo>
                  <a:pt x="213" y="48"/>
                </a:lnTo>
                <a:lnTo>
                  <a:pt x="221" y="46"/>
                </a:lnTo>
                <a:lnTo>
                  <a:pt x="226" y="42"/>
                </a:lnTo>
                <a:lnTo>
                  <a:pt x="230" y="37"/>
                </a:lnTo>
                <a:lnTo>
                  <a:pt x="230" y="29"/>
                </a:lnTo>
                <a:lnTo>
                  <a:pt x="230" y="21"/>
                </a:lnTo>
                <a:lnTo>
                  <a:pt x="226" y="15"/>
                </a:lnTo>
                <a:lnTo>
                  <a:pt x="223" y="12"/>
                </a:lnTo>
                <a:lnTo>
                  <a:pt x="217" y="12"/>
                </a:lnTo>
                <a:lnTo>
                  <a:pt x="211" y="12"/>
                </a:lnTo>
                <a:lnTo>
                  <a:pt x="207" y="15"/>
                </a:lnTo>
                <a:lnTo>
                  <a:pt x="203" y="23"/>
                </a:lnTo>
                <a:lnTo>
                  <a:pt x="202" y="31"/>
                </a:lnTo>
                <a:lnTo>
                  <a:pt x="192" y="29"/>
                </a:lnTo>
                <a:lnTo>
                  <a:pt x="194" y="17"/>
                </a:lnTo>
                <a:lnTo>
                  <a:pt x="200" y="8"/>
                </a:lnTo>
                <a:lnTo>
                  <a:pt x="203" y="4"/>
                </a:lnTo>
                <a:lnTo>
                  <a:pt x="207" y="2"/>
                </a:lnTo>
                <a:lnTo>
                  <a:pt x="213" y="0"/>
                </a:lnTo>
                <a:lnTo>
                  <a:pt x="217" y="0"/>
                </a:lnTo>
                <a:lnTo>
                  <a:pt x="225" y="0"/>
                </a:lnTo>
                <a:lnTo>
                  <a:pt x="230" y="4"/>
                </a:lnTo>
                <a:lnTo>
                  <a:pt x="234" y="8"/>
                </a:lnTo>
                <a:lnTo>
                  <a:pt x="238" y="15"/>
                </a:lnTo>
                <a:lnTo>
                  <a:pt x="242" y="21"/>
                </a:lnTo>
                <a:lnTo>
                  <a:pt x="242" y="29"/>
                </a:lnTo>
                <a:lnTo>
                  <a:pt x="242" y="37"/>
                </a:lnTo>
                <a:lnTo>
                  <a:pt x="240" y="42"/>
                </a:lnTo>
                <a:lnTo>
                  <a:pt x="236" y="48"/>
                </a:lnTo>
                <a:lnTo>
                  <a:pt x="230" y="52"/>
                </a:lnTo>
                <a:lnTo>
                  <a:pt x="236" y="56"/>
                </a:lnTo>
                <a:lnTo>
                  <a:pt x="242" y="61"/>
                </a:lnTo>
                <a:lnTo>
                  <a:pt x="246" y="69"/>
                </a:lnTo>
                <a:lnTo>
                  <a:pt x="246" y="79"/>
                </a:lnTo>
                <a:lnTo>
                  <a:pt x="246" y="86"/>
                </a:lnTo>
                <a:lnTo>
                  <a:pt x="244" y="94"/>
                </a:lnTo>
                <a:lnTo>
                  <a:pt x="242" y="100"/>
                </a:lnTo>
                <a:lnTo>
                  <a:pt x="238" y="104"/>
                </a:lnTo>
                <a:lnTo>
                  <a:pt x="234" y="109"/>
                </a:lnTo>
                <a:lnTo>
                  <a:pt x="228" y="111"/>
                </a:lnTo>
                <a:lnTo>
                  <a:pt x="223" y="113"/>
                </a:lnTo>
                <a:lnTo>
                  <a:pt x="217" y="115"/>
                </a:lnTo>
                <a:lnTo>
                  <a:pt x="211" y="115"/>
                </a:lnTo>
                <a:lnTo>
                  <a:pt x="207" y="113"/>
                </a:lnTo>
                <a:lnTo>
                  <a:pt x="203" y="109"/>
                </a:lnTo>
                <a:lnTo>
                  <a:pt x="200" y="106"/>
                </a:lnTo>
                <a:lnTo>
                  <a:pt x="196" y="102"/>
                </a:lnTo>
                <a:lnTo>
                  <a:pt x="194" y="96"/>
                </a:lnTo>
                <a:lnTo>
                  <a:pt x="192" y="90"/>
                </a:lnTo>
                <a:lnTo>
                  <a:pt x="190" y="83"/>
                </a:lnTo>
                <a:close/>
                <a:moveTo>
                  <a:pt x="255" y="79"/>
                </a:moveTo>
                <a:lnTo>
                  <a:pt x="255" y="65"/>
                </a:lnTo>
                <a:lnTo>
                  <a:pt x="288" y="65"/>
                </a:lnTo>
                <a:lnTo>
                  <a:pt x="288" y="79"/>
                </a:lnTo>
                <a:lnTo>
                  <a:pt x="255" y="79"/>
                </a:lnTo>
                <a:close/>
                <a:moveTo>
                  <a:pt x="336" y="113"/>
                </a:moveTo>
                <a:lnTo>
                  <a:pt x="324" y="113"/>
                </a:lnTo>
                <a:lnTo>
                  <a:pt x="324" y="25"/>
                </a:lnTo>
                <a:lnTo>
                  <a:pt x="320" y="29"/>
                </a:lnTo>
                <a:lnTo>
                  <a:pt x="315" y="35"/>
                </a:lnTo>
                <a:lnTo>
                  <a:pt x="309" y="38"/>
                </a:lnTo>
                <a:lnTo>
                  <a:pt x="305" y="42"/>
                </a:lnTo>
                <a:lnTo>
                  <a:pt x="305" y="29"/>
                </a:lnTo>
                <a:lnTo>
                  <a:pt x="313" y="21"/>
                </a:lnTo>
                <a:lnTo>
                  <a:pt x="320" y="15"/>
                </a:lnTo>
                <a:lnTo>
                  <a:pt x="324" y="8"/>
                </a:lnTo>
                <a:lnTo>
                  <a:pt x="328" y="0"/>
                </a:lnTo>
                <a:lnTo>
                  <a:pt x="336" y="0"/>
                </a:lnTo>
                <a:lnTo>
                  <a:pt x="336" y="113"/>
                </a:lnTo>
                <a:close/>
                <a:moveTo>
                  <a:pt x="365" y="86"/>
                </a:moveTo>
                <a:lnTo>
                  <a:pt x="374" y="86"/>
                </a:lnTo>
                <a:lnTo>
                  <a:pt x="376" y="94"/>
                </a:lnTo>
                <a:lnTo>
                  <a:pt x="380" y="100"/>
                </a:lnTo>
                <a:lnTo>
                  <a:pt x="384" y="102"/>
                </a:lnTo>
                <a:lnTo>
                  <a:pt x="388" y="104"/>
                </a:lnTo>
                <a:lnTo>
                  <a:pt x="393" y="102"/>
                </a:lnTo>
                <a:lnTo>
                  <a:pt x="397" y="100"/>
                </a:lnTo>
                <a:lnTo>
                  <a:pt x="399" y="98"/>
                </a:lnTo>
                <a:lnTo>
                  <a:pt x="403" y="92"/>
                </a:lnTo>
                <a:lnTo>
                  <a:pt x="405" y="86"/>
                </a:lnTo>
                <a:lnTo>
                  <a:pt x="407" y="79"/>
                </a:lnTo>
                <a:lnTo>
                  <a:pt x="409" y="71"/>
                </a:lnTo>
                <a:lnTo>
                  <a:pt x="409" y="63"/>
                </a:lnTo>
                <a:lnTo>
                  <a:pt x="409" y="61"/>
                </a:lnTo>
                <a:lnTo>
                  <a:pt x="409" y="60"/>
                </a:lnTo>
                <a:lnTo>
                  <a:pt x="405" y="65"/>
                </a:lnTo>
                <a:lnTo>
                  <a:pt x="399" y="71"/>
                </a:lnTo>
                <a:lnTo>
                  <a:pt x="393" y="73"/>
                </a:lnTo>
                <a:lnTo>
                  <a:pt x="388" y="75"/>
                </a:lnTo>
                <a:lnTo>
                  <a:pt x="382" y="75"/>
                </a:lnTo>
                <a:lnTo>
                  <a:pt x="378" y="73"/>
                </a:lnTo>
                <a:lnTo>
                  <a:pt x="374" y="69"/>
                </a:lnTo>
                <a:lnTo>
                  <a:pt x="370" y="65"/>
                </a:lnTo>
                <a:lnTo>
                  <a:pt x="367" y="60"/>
                </a:lnTo>
                <a:lnTo>
                  <a:pt x="365" y="52"/>
                </a:lnTo>
                <a:lnTo>
                  <a:pt x="363" y="46"/>
                </a:lnTo>
                <a:lnTo>
                  <a:pt x="363" y="38"/>
                </a:lnTo>
                <a:lnTo>
                  <a:pt x="363" y="29"/>
                </a:lnTo>
                <a:lnTo>
                  <a:pt x="365" y="23"/>
                </a:lnTo>
                <a:lnTo>
                  <a:pt x="367" y="15"/>
                </a:lnTo>
                <a:lnTo>
                  <a:pt x="370" y="10"/>
                </a:lnTo>
                <a:lnTo>
                  <a:pt x="374" y="6"/>
                </a:lnTo>
                <a:lnTo>
                  <a:pt x="378" y="2"/>
                </a:lnTo>
                <a:lnTo>
                  <a:pt x="384" y="0"/>
                </a:lnTo>
                <a:lnTo>
                  <a:pt x="390" y="0"/>
                </a:lnTo>
                <a:lnTo>
                  <a:pt x="397" y="2"/>
                </a:lnTo>
                <a:lnTo>
                  <a:pt x="405" y="6"/>
                </a:lnTo>
                <a:lnTo>
                  <a:pt x="411" y="13"/>
                </a:lnTo>
                <a:lnTo>
                  <a:pt x="414" y="23"/>
                </a:lnTo>
                <a:lnTo>
                  <a:pt x="418" y="37"/>
                </a:lnTo>
                <a:lnTo>
                  <a:pt x="418" y="54"/>
                </a:lnTo>
                <a:lnTo>
                  <a:pt x="418" y="73"/>
                </a:lnTo>
                <a:lnTo>
                  <a:pt x="414" y="88"/>
                </a:lnTo>
                <a:lnTo>
                  <a:pt x="411" y="100"/>
                </a:lnTo>
                <a:lnTo>
                  <a:pt x="405" y="108"/>
                </a:lnTo>
                <a:lnTo>
                  <a:pt x="397" y="113"/>
                </a:lnTo>
                <a:lnTo>
                  <a:pt x="388" y="115"/>
                </a:lnTo>
                <a:lnTo>
                  <a:pt x="384" y="115"/>
                </a:lnTo>
                <a:lnTo>
                  <a:pt x="378" y="113"/>
                </a:lnTo>
                <a:lnTo>
                  <a:pt x="374" y="111"/>
                </a:lnTo>
                <a:lnTo>
                  <a:pt x="372" y="108"/>
                </a:lnTo>
                <a:lnTo>
                  <a:pt x="367" y="98"/>
                </a:lnTo>
                <a:lnTo>
                  <a:pt x="365" y="86"/>
                </a:lnTo>
                <a:close/>
                <a:moveTo>
                  <a:pt x="407" y="37"/>
                </a:moveTo>
                <a:lnTo>
                  <a:pt x="405" y="27"/>
                </a:lnTo>
                <a:lnTo>
                  <a:pt x="403" y="19"/>
                </a:lnTo>
                <a:lnTo>
                  <a:pt x="397" y="13"/>
                </a:lnTo>
                <a:lnTo>
                  <a:pt x="391" y="12"/>
                </a:lnTo>
                <a:lnTo>
                  <a:pt x="384" y="13"/>
                </a:lnTo>
                <a:lnTo>
                  <a:pt x="378" y="19"/>
                </a:lnTo>
                <a:lnTo>
                  <a:pt x="374" y="27"/>
                </a:lnTo>
                <a:lnTo>
                  <a:pt x="374" y="38"/>
                </a:lnTo>
                <a:lnTo>
                  <a:pt x="374" y="48"/>
                </a:lnTo>
                <a:lnTo>
                  <a:pt x="378" y="56"/>
                </a:lnTo>
                <a:lnTo>
                  <a:pt x="384" y="61"/>
                </a:lnTo>
                <a:lnTo>
                  <a:pt x="390" y="63"/>
                </a:lnTo>
                <a:lnTo>
                  <a:pt x="397" y="61"/>
                </a:lnTo>
                <a:lnTo>
                  <a:pt x="403" y="56"/>
                </a:lnTo>
                <a:lnTo>
                  <a:pt x="405" y="48"/>
                </a:lnTo>
                <a:lnTo>
                  <a:pt x="407" y="37"/>
                </a:lnTo>
                <a:close/>
                <a:moveTo>
                  <a:pt x="445" y="52"/>
                </a:moveTo>
                <a:lnTo>
                  <a:pt x="439" y="48"/>
                </a:lnTo>
                <a:lnTo>
                  <a:pt x="436" y="42"/>
                </a:lnTo>
                <a:lnTo>
                  <a:pt x="434" y="37"/>
                </a:lnTo>
                <a:lnTo>
                  <a:pt x="432" y="29"/>
                </a:lnTo>
                <a:lnTo>
                  <a:pt x="434" y="17"/>
                </a:lnTo>
                <a:lnTo>
                  <a:pt x="439" y="8"/>
                </a:lnTo>
                <a:lnTo>
                  <a:pt x="443" y="4"/>
                </a:lnTo>
                <a:lnTo>
                  <a:pt x="447" y="2"/>
                </a:lnTo>
                <a:lnTo>
                  <a:pt x="451" y="0"/>
                </a:lnTo>
                <a:lnTo>
                  <a:pt x="457" y="0"/>
                </a:lnTo>
                <a:lnTo>
                  <a:pt x="462" y="0"/>
                </a:lnTo>
                <a:lnTo>
                  <a:pt x="466" y="2"/>
                </a:lnTo>
                <a:lnTo>
                  <a:pt x="470" y="4"/>
                </a:lnTo>
                <a:lnTo>
                  <a:pt x="474" y="8"/>
                </a:lnTo>
                <a:lnTo>
                  <a:pt x="480" y="17"/>
                </a:lnTo>
                <a:lnTo>
                  <a:pt x="482" y="29"/>
                </a:lnTo>
                <a:lnTo>
                  <a:pt x="480" y="37"/>
                </a:lnTo>
                <a:lnTo>
                  <a:pt x="478" y="42"/>
                </a:lnTo>
                <a:lnTo>
                  <a:pt x="474" y="48"/>
                </a:lnTo>
                <a:lnTo>
                  <a:pt x="468" y="52"/>
                </a:lnTo>
                <a:lnTo>
                  <a:pt x="476" y="56"/>
                </a:lnTo>
                <a:lnTo>
                  <a:pt x="482" y="63"/>
                </a:lnTo>
                <a:lnTo>
                  <a:pt x="484" y="71"/>
                </a:lnTo>
                <a:lnTo>
                  <a:pt x="485" y="81"/>
                </a:lnTo>
                <a:lnTo>
                  <a:pt x="484" y="88"/>
                </a:lnTo>
                <a:lnTo>
                  <a:pt x="484" y="94"/>
                </a:lnTo>
                <a:lnTo>
                  <a:pt x="480" y="100"/>
                </a:lnTo>
                <a:lnTo>
                  <a:pt x="478" y="106"/>
                </a:lnTo>
                <a:lnTo>
                  <a:pt x="474" y="109"/>
                </a:lnTo>
                <a:lnTo>
                  <a:pt x="468" y="111"/>
                </a:lnTo>
                <a:lnTo>
                  <a:pt x="462" y="113"/>
                </a:lnTo>
                <a:lnTo>
                  <a:pt x="457" y="115"/>
                </a:lnTo>
                <a:lnTo>
                  <a:pt x="451" y="113"/>
                </a:lnTo>
                <a:lnTo>
                  <a:pt x="445" y="111"/>
                </a:lnTo>
                <a:lnTo>
                  <a:pt x="441" y="109"/>
                </a:lnTo>
                <a:lnTo>
                  <a:pt x="436" y="106"/>
                </a:lnTo>
                <a:lnTo>
                  <a:pt x="434" y="100"/>
                </a:lnTo>
                <a:lnTo>
                  <a:pt x="430" y="94"/>
                </a:lnTo>
                <a:lnTo>
                  <a:pt x="430" y="86"/>
                </a:lnTo>
                <a:lnTo>
                  <a:pt x="428" y="81"/>
                </a:lnTo>
                <a:lnTo>
                  <a:pt x="430" y="71"/>
                </a:lnTo>
                <a:lnTo>
                  <a:pt x="434" y="61"/>
                </a:lnTo>
                <a:lnTo>
                  <a:pt x="437" y="56"/>
                </a:lnTo>
                <a:lnTo>
                  <a:pt x="445" y="52"/>
                </a:lnTo>
                <a:close/>
                <a:moveTo>
                  <a:pt x="443" y="29"/>
                </a:moveTo>
                <a:lnTo>
                  <a:pt x="443" y="37"/>
                </a:lnTo>
                <a:lnTo>
                  <a:pt x="447" y="42"/>
                </a:lnTo>
                <a:lnTo>
                  <a:pt x="451" y="46"/>
                </a:lnTo>
                <a:lnTo>
                  <a:pt x="457" y="46"/>
                </a:lnTo>
                <a:lnTo>
                  <a:pt x="462" y="46"/>
                </a:lnTo>
                <a:lnTo>
                  <a:pt x="466" y="42"/>
                </a:lnTo>
                <a:lnTo>
                  <a:pt x="470" y="37"/>
                </a:lnTo>
                <a:lnTo>
                  <a:pt x="470" y="29"/>
                </a:lnTo>
                <a:lnTo>
                  <a:pt x="470" y="23"/>
                </a:lnTo>
                <a:lnTo>
                  <a:pt x="466" y="17"/>
                </a:lnTo>
                <a:lnTo>
                  <a:pt x="462" y="12"/>
                </a:lnTo>
                <a:lnTo>
                  <a:pt x="457" y="12"/>
                </a:lnTo>
                <a:lnTo>
                  <a:pt x="451" y="12"/>
                </a:lnTo>
                <a:lnTo>
                  <a:pt x="447" y="15"/>
                </a:lnTo>
                <a:lnTo>
                  <a:pt x="443" y="21"/>
                </a:lnTo>
                <a:lnTo>
                  <a:pt x="443" y="29"/>
                </a:lnTo>
                <a:close/>
                <a:moveTo>
                  <a:pt x="439" y="81"/>
                </a:moveTo>
                <a:lnTo>
                  <a:pt x="439" y="86"/>
                </a:lnTo>
                <a:lnTo>
                  <a:pt x="441" y="92"/>
                </a:lnTo>
                <a:lnTo>
                  <a:pt x="445" y="96"/>
                </a:lnTo>
                <a:lnTo>
                  <a:pt x="447" y="100"/>
                </a:lnTo>
                <a:lnTo>
                  <a:pt x="453" y="102"/>
                </a:lnTo>
                <a:lnTo>
                  <a:pt x="457" y="104"/>
                </a:lnTo>
                <a:lnTo>
                  <a:pt x="464" y="102"/>
                </a:lnTo>
                <a:lnTo>
                  <a:pt x="470" y="98"/>
                </a:lnTo>
                <a:lnTo>
                  <a:pt x="474" y="90"/>
                </a:lnTo>
                <a:lnTo>
                  <a:pt x="474" y="81"/>
                </a:lnTo>
                <a:lnTo>
                  <a:pt x="472" y="71"/>
                </a:lnTo>
                <a:lnTo>
                  <a:pt x="470" y="63"/>
                </a:lnTo>
                <a:lnTo>
                  <a:pt x="464" y="60"/>
                </a:lnTo>
                <a:lnTo>
                  <a:pt x="457" y="58"/>
                </a:lnTo>
                <a:lnTo>
                  <a:pt x="449" y="60"/>
                </a:lnTo>
                <a:lnTo>
                  <a:pt x="445" y="63"/>
                </a:lnTo>
                <a:lnTo>
                  <a:pt x="441" y="71"/>
                </a:lnTo>
                <a:lnTo>
                  <a:pt x="439" y="81"/>
                </a:lnTo>
                <a:close/>
                <a:moveTo>
                  <a:pt x="510" y="52"/>
                </a:moveTo>
                <a:lnTo>
                  <a:pt x="505" y="48"/>
                </a:lnTo>
                <a:lnTo>
                  <a:pt x="501" y="42"/>
                </a:lnTo>
                <a:lnTo>
                  <a:pt x="499" y="37"/>
                </a:lnTo>
                <a:lnTo>
                  <a:pt x="499" y="29"/>
                </a:lnTo>
                <a:lnTo>
                  <a:pt x="501" y="17"/>
                </a:lnTo>
                <a:lnTo>
                  <a:pt x="505" y="8"/>
                </a:lnTo>
                <a:lnTo>
                  <a:pt x="508" y="4"/>
                </a:lnTo>
                <a:lnTo>
                  <a:pt x="512" y="2"/>
                </a:lnTo>
                <a:lnTo>
                  <a:pt x="518" y="0"/>
                </a:lnTo>
                <a:lnTo>
                  <a:pt x="524" y="0"/>
                </a:lnTo>
                <a:lnTo>
                  <a:pt x="528" y="0"/>
                </a:lnTo>
                <a:lnTo>
                  <a:pt x="533" y="2"/>
                </a:lnTo>
                <a:lnTo>
                  <a:pt x="537" y="4"/>
                </a:lnTo>
                <a:lnTo>
                  <a:pt x="541" y="8"/>
                </a:lnTo>
                <a:lnTo>
                  <a:pt x="547" y="17"/>
                </a:lnTo>
                <a:lnTo>
                  <a:pt x="547" y="29"/>
                </a:lnTo>
                <a:lnTo>
                  <a:pt x="547" y="37"/>
                </a:lnTo>
                <a:lnTo>
                  <a:pt x="545" y="42"/>
                </a:lnTo>
                <a:lnTo>
                  <a:pt x="541" y="48"/>
                </a:lnTo>
                <a:lnTo>
                  <a:pt x="535" y="52"/>
                </a:lnTo>
                <a:lnTo>
                  <a:pt x="543" y="56"/>
                </a:lnTo>
                <a:lnTo>
                  <a:pt x="547" y="63"/>
                </a:lnTo>
                <a:lnTo>
                  <a:pt x="551" y="71"/>
                </a:lnTo>
                <a:lnTo>
                  <a:pt x="551" y="81"/>
                </a:lnTo>
                <a:lnTo>
                  <a:pt x="551" y="88"/>
                </a:lnTo>
                <a:lnTo>
                  <a:pt x="549" y="94"/>
                </a:lnTo>
                <a:lnTo>
                  <a:pt x="547" y="100"/>
                </a:lnTo>
                <a:lnTo>
                  <a:pt x="543" y="106"/>
                </a:lnTo>
                <a:lnTo>
                  <a:pt x="539" y="109"/>
                </a:lnTo>
                <a:lnTo>
                  <a:pt x="535" y="111"/>
                </a:lnTo>
                <a:lnTo>
                  <a:pt x="530" y="113"/>
                </a:lnTo>
                <a:lnTo>
                  <a:pt x="524" y="115"/>
                </a:lnTo>
                <a:lnTo>
                  <a:pt x="516" y="113"/>
                </a:lnTo>
                <a:lnTo>
                  <a:pt x="512" y="111"/>
                </a:lnTo>
                <a:lnTo>
                  <a:pt x="507" y="109"/>
                </a:lnTo>
                <a:lnTo>
                  <a:pt x="503" y="106"/>
                </a:lnTo>
                <a:lnTo>
                  <a:pt x="499" y="100"/>
                </a:lnTo>
                <a:lnTo>
                  <a:pt x="497" y="94"/>
                </a:lnTo>
                <a:lnTo>
                  <a:pt x="495" y="86"/>
                </a:lnTo>
                <a:lnTo>
                  <a:pt x="495" y="81"/>
                </a:lnTo>
                <a:lnTo>
                  <a:pt x="497" y="71"/>
                </a:lnTo>
                <a:lnTo>
                  <a:pt x="499" y="61"/>
                </a:lnTo>
                <a:lnTo>
                  <a:pt x="505" y="56"/>
                </a:lnTo>
                <a:lnTo>
                  <a:pt x="510" y="52"/>
                </a:lnTo>
                <a:close/>
                <a:moveTo>
                  <a:pt x="508" y="29"/>
                </a:moveTo>
                <a:lnTo>
                  <a:pt x="510" y="37"/>
                </a:lnTo>
                <a:lnTo>
                  <a:pt x="512" y="42"/>
                </a:lnTo>
                <a:lnTo>
                  <a:pt x="518" y="46"/>
                </a:lnTo>
                <a:lnTo>
                  <a:pt x="524" y="46"/>
                </a:lnTo>
                <a:lnTo>
                  <a:pt x="530" y="46"/>
                </a:lnTo>
                <a:lnTo>
                  <a:pt x="533" y="42"/>
                </a:lnTo>
                <a:lnTo>
                  <a:pt x="535" y="37"/>
                </a:lnTo>
                <a:lnTo>
                  <a:pt x="537" y="29"/>
                </a:lnTo>
                <a:lnTo>
                  <a:pt x="535" y="23"/>
                </a:lnTo>
                <a:lnTo>
                  <a:pt x="533" y="17"/>
                </a:lnTo>
                <a:lnTo>
                  <a:pt x="528" y="12"/>
                </a:lnTo>
                <a:lnTo>
                  <a:pt x="524" y="12"/>
                </a:lnTo>
                <a:lnTo>
                  <a:pt x="518" y="12"/>
                </a:lnTo>
                <a:lnTo>
                  <a:pt x="512" y="15"/>
                </a:lnTo>
                <a:lnTo>
                  <a:pt x="510" y="21"/>
                </a:lnTo>
                <a:lnTo>
                  <a:pt x="508" y="29"/>
                </a:lnTo>
                <a:close/>
                <a:moveTo>
                  <a:pt x="507" y="81"/>
                </a:moveTo>
                <a:lnTo>
                  <a:pt x="507" y="86"/>
                </a:lnTo>
                <a:lnTo>
                  <a:pt x="508" y="92"/>
                </a:lnTo>
                <a:lnTo>
                  <a:pt x="510" y="96"/>
                </a:lnTo>
                <a:lnTo>
                  <a:pt x="514" y="100"/>
                </a:lnTo>
                <a:lnTo>
                  <a:pt x="518" y="102"/>
                </a:lnTo>
                <a:lnTo>
                  <a:pt x="524" y="104"/>
                </a:lnTo>
                <a:lnTo>
                  <a:pt x="530" y="102"/>
                </a:lnTo>
                <a:lnTo>
                  <a:pt x="535" y="98"/>
                </a:lnTo>
                <a:lnTo>
                  <a:pt x="539" y="90"/>
                </a:lnTo>
                <a:lnTo>
                  <a:pt x="541" y="81"/>
                </a:lnTo>
                <a:lnTo>
                  <a:pt x="539" y="71"/>
                </a:lnTo>
                <a:lnTo>
                  <a:pt x="535" y="63"/>
                </a:lnTo>
                <a:lnTo>
                  <a:pt x="530" y="60"/>
                </a:lnTo>
                <a:lnTo>
                  <a:pt x="524" y="58"/>
                </a:lnTo>
                <a:lnTo>
                  <a:pt x="516" y="60"/>
                </a:lnTo>
                <a:lnTo>
                  <a:pt x="510" y="63"/>
                </a:lnTo>
                <a:lnTo>
                  <a:pt x="507" y="71"/>
                </a:lnTo>
                <a:lnTo>
                  <a:pt x="507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2" name="Freeform 111"/>
          <p:cNvSpPr>
            <a:spLocks noEditPoints="1"/>
          </p:cNvSpPr>
          <p:nvPr/>
        </p:nvSpPr>
        <p:spPr bwMode="auto">
          <a:xfrm>
            <a:off x="5478463" y="6124575"/>
            <a:ext cx="873125" cy="182563"/>
          </a:xfrm>
          <a:custGeom>
            <a:gdLst>
              <a:gd name="T0" fmla="*/ 0 w 550"/>
              <a:gd name="T1" fmla="*/ 2147483647 h 115"/>
              <a:gd name="T2" fmla="*/ 2147483647 w 550"/>
              <a:gd name="T3" fmla="*/ 2147483647 h 115"/>
              <a:gd name="T4" fmla="*/ 2147483647 w 550"/>
              <a:gd name="T5" fmla="*/ 2147483647 h 115"/>
              <a:gd name="T6" fmla="*/ 2147483647 w 550"/>
              <a:gd name="T7" fmla="*/ 2147483647 h 115"/>
              <a:gd name="T8" fmla="*/ 2147483647 w 550"/>
              <a:gd name="T9" fmla="*/ 2147483647 h 115"/>
              <a:gd name="T10" fmla="*/ 2147483647 w 550"/>
              <a:gd name="T11" fmla="*/ 2147483647 h 115"/>
              <a:gd name="T12" fmla="*/ 2147483647 w 550"/>
              <a:gd name="T13" fmla="*/ 2147483647 h 115"/>
              <a:gd name="T14" fmla="*/ 2147483647 w 550"/>
              <a:gd name="T15" fmla="*/ 2147483647 h 115"/>
              <a:gd name="T16" fmla="*/ 2147483647 w 550"/>
              <a:gd name="T17" fmla="*/ 2147483647 h 115"/>
              <a:gd name="T18" fmla="*/ 2147483647 w 550"/>
              <a:gd name="T19" fmla="*/ 2147483647 h 115"/>
              <a:gd name="T20" fmla="*/ 2147483647 w 550"/>
              <a:gd name="T21" fmla="*/ 2147483647 h 115"/>
              <a:gd name="T22" fmla="*/ 2147483647 w 550"/>
              <a:gd name="T23" fmla="*/ 0 h 115"/>
              <a:gd name="T24" fmla="*/ 2147483647 w 550"/>
              <a:gd name="T25" fmla="*/ 2147483647 h 115"/>
              <a:gd name="T26" fmla="*/ 2147483647 w 550"/>
              <a:gd name="T27" fmla="*/ 2147483647 h 115"/>
              <a:gd name="T28" fmla="*/ 2147483647 w 550"/>
              <a:gd name="T29" fmla="*/ 2147483647 h 115"/>
              <a:gd name="T30" fmla="*/ 2147483647 w 550"/>
              <a:gd name="T31" fmla="*/ 2147483647 h 115"/>
              <a:gd name="T32" fmla="*/ 2147483647 w 550"/>
              <a:gd name="T33" fmla="*/ 2147483647 h 115"/>
              <a:gd name="T34" fmla="*/ 2147483647 w 550"/>
              <a:gd name="T35" fmla="*/ 2147483647 h 115"/>
              <a:gd name="T36" fmla="*/ 2147483647 w 550"/>
              <a:gd name="T37" fmla="*/ 2147483647 h 115"/>
              <a:gd name="T38" fmla="*/ 2147483647 w 550"/>
              <a:gd name="T39" fmla="*/ 2147483647 h 115"/>
              <a:gd name="T40" fmla="*/ 2147483647 w 550"/>
              <a:gd name="T41" fmla="*/ 2147483647 h 115"/>
              <a:gd name="T42" fmla="*/ 2147483647 w 550"/>
              <a:gd name="T43" fmla="*/ 0 h 115"/>
              <a:gd name="T44" fmla="*/ 2147483647 w 550"/>
              <a:gd name="T45" fmla="*/ 2147483647 h 115"/>
              <a:gd name="T46" fmla="*/ 2147483647 w 550"/>
              <a:gd name="T47" fmla="*/ 2147483647 h 115"/>
              <a:gd name="T48" fmla="*/ 2147483647 w 550"/>
              <a:gd name="T49" fmla="*/ 2147483647 h 115"/>
              <a:gd name="T50" fmla="*/ 2147483647 w 550"/>
              <a:gd name="T51" fmla="*/ 2147483647 h 115"/>
              <a:gd name="T52" fmla="*/ 2147483647 w 550"/>
              <a:gd name="T53" fmla="*/ 2147483647 h 115"/>
              <a:gd name="T54" fmla="*/ 2147483647 w 550"/>
              <a:gd name="T55" fmla="*/ 2147483647 h 115"/>
              <a:gd name="T56" fmla="*/ 2147483647 w 550"/>
              <a:gd name="T57" fmla="*/ 2147483647 h 115"/>
              <a:gd name="T58" fmla="*/ 2147483647 w 550"/>
              <a:gd name="T59" fmla="*/ 2147483647 h 115"/>
              <a:gd name="T60" fmla="*/ 2147483647 w 550"/>
              <a:gd name="T61" fmla="*/ 2147483647 h 115"/>
              <a:gd name="T62" fmla="*/ 2147483647 w 550"/>
              <a:gd name="T63" fmla="*/ 2147483647 h 115"/>
              <a:gd name="T64" fmla="*/ 2147483647 w 550"/>
              <a:gd name="T65" fmla="*/ 0 h 115"/>
              <a:gd name="T66" fmla="*/ 2147483647 w 550"/>
              <a:gd name="T67" fmla="*/ 2147483647 h 115"/>
              <a:gd name="T68" fmla="*/ 2147483647 w 550"/>
              <a:gd name="T69" fmla="*/ 2147483647 h 115"/>
              <a:gd name="T70" fmla="*/ 2147483647 w 550"/>
              <a:gd name="T71" fmla="*/ 2147483647 h 115"/>
              <a:gd name="T72" fmla="*/ 2147483647 w 550"/>
              <a:gd name="T73" fmla="*/ 2147483647 h 115"/>
              <a:gd name="T74" fmla="*/ 2147483647 w 550"/>
              <a:gd name="T75" fmla="*/ 2147483647 h 115"/>
              <a:gd name="T76" fmla="*/ 2147483647 w 550"/>
              <a:gd name="T77" fmla="*/ 2147483647 h 115"/>
              <a:gd name="T78" fmla="*/ 2147483647 w 550"/>
              <a:gd name="T79" fmla="*/ 2147483647 h 115"/>
              <a:gd name="T80" fmla="*/ 2147483647 w 550"/>
              <a:gd name="T81" fmla="*/ 2147483647 h 115"/>
              <a:gd name="T82" fmla="*/ 2147483647 w 550"/>
              <a:gd name="T83" fmla="*/ 2147483647 h 115"/>
              <a:gd name="T84" fmla="*/ 2147483647 w 550"/>
              <a:gd name="T85" fmla="*/ 2147483647 h 115"/>
              <a:gd name="T86" fmla="*/ 2147483647 w 550"/>
              <a:gd name="T87" fmla="*/ 2147483647 h 115"/>
              <a:gd name="T88" fmla="*/ 2147483647 w 550"/>
              <a:gd name="T89" fmla="*/ 2147483647 h 115"/>
              <a:gd name="T90" fmla="*/ 2147483647 w 550"/>
              <a:gd name="T91" fmla="*/ 2147483647 h 115"/>
              <a:gd name="T92" fmla="*/ 2147483647 w 550"/>
              <a:gd name="T93" fmla="*/ 2147483647 h 115"/>
              <a:gd name="T94" fmla="*/ 2147483647 w 550"/>
              <a:gd name="T95" fmla="*/ 2147483647 h 115"/>
              <a:gd name="T96" fmla="*/ 2147483647 w 550"/>
              <a:gd name="T97" fmla="*/ 2147483647 h 115"/>
              <a:gd name="T98" fmla="*/ 2147483647 w 550"/>
              <a:gd name="T99" fmla="*/ 2147483647 h 115"/>
              <a:gd name="T100" fmla="*/ 2147483647 w 550"/>
              <a:gd name="T101" fmla="*/ 2147483647 h 115"/>
              <a:gd name="T102" fmla="*/ 2147483647 w 550"/>
              <a:gd name="T103" fmla="*/ 2147483647 h 115"/>
              <a:gd name="T104" fmla="*/ 2147483647 w 550"/>
              <a:gd name="T105" fmla="*/ 2147483647 h 115"/>
              <a:gd name="T106" fmla="*/ 2147483647 w 550"/>
              <a:gd name="T107" fmla="*/ 2147483647 h 115"/>
              <a:gd name="T108" fmla="*/ 2147483647 w 550"/>
              <a:gd name="T109" fmla="*/ 2147483647 h 115"/>
              <a:gd name="T110" fmla="*/ 2147483647 w 550"/>
              <a:gd name="T111" fmla="*/ 2147483647 h 115"/>
              <a:gd name="T112" fmla="*/ 2147483647 w 550"/>
              <a:gd name="T113" fmla="*/ 2147483647 h 115"/>
              <a:gd name="T114" fmla="*/ 2147483647 w 550"/>
              <a:gd name="T115" fmla="*/ 2147483647 h 115"/>
              <a:gd name="T116" fmla="*/ 2147483647 w 550"/>
              <a:gd name="T117" fmla="*/ 2147483647 h 11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50"/>
              <a:gd name="T178" fmla="*/ 0 h 115"/>
              <a:gd name="T179" fmla="*/ 550 w 550"/>
              <a:gd name="T180" fmla="*/ 115 h 115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50" h="115">
                <a:moveTo>
                  <a:pt x="30" y="113"/>
                </a:moveTo>
                <a:lnTo>
                  <a:pt x="19" y="113"/>
                </a:lnTo>
                <a:lnTo>
                  <a:pt x="19" y="25"/>
                </a:lnTo>
                <a:lnTo>
                  <a:pt x="15" y="29"/>
                </a:lnTo>
                <a:lnTo>
                  <a:pt x="9" y="35"/>
                </a:lnTo>
                <a:lnTo>
                  <a:pt x="4" y="38"/>
                </a:lnTo>
                <a:lnTo>
                  <a:pt x="0" y="42"/>
                </a:lnTo>
                <a:lnTo>
                  <a:pt x="0" y="29"/>
                </a:lnTo>
                <a:lnTo>
                  <a:pt x="7" y="21"/>
                </a:lnTo>
                <a:lnTo>
                  <a:pt x="15" y="15"/>
                </a:lnTo>
                <a:lnTo>
                  <a:pt x="19" y="8"/>
                </a:lnTo>
                <a:lnTo>
                  <a:pt x="23" y="0"/>
                </a:lnTo>
                <a:lnTo>
                  <a:pt x="30" y="0"/>
                </a:lnTo>
                <a:lnTo>
                  <a:pt x="30" y="113"/>
                </a:lnTo>
                <a:close/>
                <a:moveTo>
                  <a:pt x="59" y="86"/>
                </a:moveTo>
                <a:lnTo>
                  <a:pt x="69" y="86"/>
                </a:lnTo>
                <a:lnTo>
                  <a:pt x="71" y="94"/>
                </a:lnTo>
                <a:lnTo>
                  <a:pt x="75" y="100"/>
                </a:lnTo>
                <a:lnTo>
                  <a:pt x="78" y="102"/>
                </a:lnTo>
                <a:lnTo>
                  <a:pt x="82" y="104"/>
                </a:lnTo>
                <a:lnTo>
                  <a:pt x="88" y="102"/>
                </a:lnTo>
                <a:lnTo>
                  <a:pt x="92" y="100"/>
                </a:lnTo>
                <a:lnTo>
                  <a:pt x="96" y="98"/>
                </a:lnTo>
                <a:lnTo>
                  <a:pt x="98" y="92"/>
                </a:lnTo>
                <a:lnTo>
                  <a:pt x="100" y="86"/>
                </a:lnTo>
                <a:lnTo>
                  <a:pt x="101" y="79"/>
                </a:lnTo>
                <a:lnTo>
                  <a:pt x="103" y="71"/>
                </a:lnTo>
                <a:lnTo>
                  <a:pt x="103" y="63"/>
                </a:lnTo>
                <a:lnTo>
                  <a:pt x="103" y="61"/>
                </a:lnTo>
                <a:lnTo>
                  <a:pt x="103" y="60"/>
                </a:lnTo>
                <a:lnTo>
                  <a:pt x="100" y="65"/>
                </a:lnTo>
                <a:lnTo>
                  <a:pt x="94" y="71"/>
                </a:lnTo>
                <a:lnTo>
                  <a:pt x="88" y="73"/>
                </a:lnTo>
                <a:lnTo>
                  <a:pt x="82" y="75"/>
                </a:lnTo>
                <a:lnTo>
                  <a:pt x="77" y="75"/>
                </a:lnTo>
                <a:lnTo>
                  <a:pt x="73" y="73"/>
                </a:lnTo>
                <a:lnTo>
                  <a:pt x="69" y="69"/>
                </a:lnTo>
                <a:lnTo>
                  <a:pt x="65" y="65"/>
                </a:lnTo>
                <a:lnTo>
                  <a:pt x="61" y="60"/>
                </a:lnTo>
                <a:lnTo>
                  <a:pt x="59" y="52"/>
                </a:lnTo>
                <a:lnTo>
                  <a:pt x="57" y="46"/>
                </a:lnTo>
                <a:lnTo>
                  <a:pt x="57" y="38"/>
                </a:lnTo>
                <a:lnTo>
                  <a:pt x="57" y="29"/>
                </a:lnTo>
                <a:lnTo>
                  <a:pt x="59" y="23"/>
                </a:lnTo>
                <a:lnTo>
                  <a:pt x="61" y="15"/>
                </a:lnTo>
                <a:lnTo>
                  <a:pt x="65" y="10"/>
                </a:lnTo>
                <a:lnTo>
                  <a:pt x="69" y="6"/>
                </a:lnTo>
                <a:lnTo>
                  <a:pt x="73" y="2"/>
                </a:lnTo>
                <a:lnTo>
                  <a:pt x="78" y="0"/>
                </a:lnTo>
                <a:lnTo>
                  <a:pt x="84" y="0"/>
                </a:lnTo>
                <a:lnTo>
                  <a:pt x="92" y="2"/>
                </a:lnTo>
                <a:lnTo>
                  <a:pt x="100" y="6"/>
                </a:lnTo>
                <a:lnTo>
                  <a:pt x="105" y="13"/>
                </a:lnTo>
                <a:lnTo>
                  <a:pt x="109" y="23"/>
                </a:lnTo>
                <a:lnTo>
                  <a:pt x="113" y="37"/>
                </a:lnTo>
                <a:lnTo>
                  <a:pt x="113" y="54"/>
                </a:lnTo>
                <a:lnTo>
                  <a:pt x="113" y="73"/>
                </a:lnTo>
                <a:lnTo>
                  <a:pt x="109" y="88"/>
                </a:lnTo>
                <a:lnTo>
                  <a:pt x="105" y="100"/>
                </a:lnTo>
                <a:lnTo>
                  <a:pt x="100" y="108"/>
                </a:lnTo>
                <a:lnTo>
                  <a:pt x="92" y="113"/>
                </a:lnTo>
                <a:lnTo>
                  <a:pt x="82" y="115"/>
                </a:lnTo>
                <a:lnTo>
                  <a:pt x="78" y="115"/>
                </a:lnTo>
                <a:lnTo>
                  <a:pt x="75" y="113"/>
                </a:lnTo>
                <a:lnTo>
                  <a:pt x="69" y="111"/>
                </a:lnTo>
                <a:lnTo>
                  <a:pt x="67" y="108"/>
                </a:lnTo>
                <a:lnTo>
                  <a:pt x="61" y="98"/>
                </a:lnTo>
                <a:lnTo>
                  <a:pt x="59" y="86"/>
                </a:lnTo>
                <a:close/>
                <a:moveTo>
                  <a:pt x="101" y="37"/>
                </a:moveTo>
                <a:lnTo>
                  <a:pt x="100" y="27"/>
                </a:lnTo>
                <a:lnTo>
                  <a:pt x="98" y="19"/>
                </a:lnTo>
                <a:lnTo>
                  <a:pt x="92" y="13"/>
                </a:lnTo>
                <a:lnTo>
                  <a:pt x="86" y="12"/>
                </a:lnTo>
                <a:lnTo>
                  <a:pt x="78" y="13"/>
                </a:lnTo>
                <a:lnTo>
                  <a:pt x="73" y="19"/>
                </a:lnTo>
                <a:lnTo>
                  <a:pt x="69" y="27"/>
                </a:lnTo>
                <a:lnTo>
                  <a:pt x="69" y="38"/>
                </a:lnTo>
                <a:lnTo>
                  <a:pt x="69" y="48"/>
                </a:lnTo>
                <a:lnTo>
                  <a:pt x="73" y="56"/>
                </a:lnTo>
                <a:lnTo>
                  <a:pt x="78" y="61"/>
                </a:lnTo>
                <a:lnTo>
                  <a:pt x="84" y="63"/>
                </a:lnTo>
                <a:lnTo>
                  <a:pt x="92" y="61"/>
                </a:lnTo>
                <a:lnTo>
                  <a:pt x="98" y="56"/>
                </a:lnTo>
                <a:lnTo>
                  <a:pt x="101" y="48"/>
                </a:lnTo>
                <a:lnTo>
                  <a:pt x="101" y="37"/>
                </a:lnTo>
                <a:close/>
                <a:moveTo>
                  <a:pt x="140" y="52"/>
                </a:moveTo>
                <a:lnTo>
                  <a:pt x="134" y="48"/>
                </a:lnTo>
                <a:lnTo>
                  <a:pt x="130" y="42"/>
                </a:lnTo>
                <a:lnTo>
                  <a:pt x="128" y="37"/>
                </a:lnTo>
                <a:lnTo>
                  <a:pt x="126" y="29"/>
                </a:lnTo>
                <a:lnTo>
                  <a:pt x="128" y="17"/>
                </a:lnTo>
                <a:lnTo>
                  <a:pt x="134" y="8"/>
                </a:lnTo>
                <a:lnTo>
                  <a:pt x="138" y="4"/>
                </a:lnTo>
                <a:lnTo>
                  <a:pt x="142" y="2"/>
                </a:lnTo>
                <a:lnTo>
                  <a:pt x="146" y="0"/>
                </a:lnTo>
                <a:lnTo>
                  <a:pt x="151" y="0"/>
                </a:lnTo>
                <a:lnTo>
                  <a:pt x="157" y="0"/>
                </a:lnTo>
                <a:lnTo>
                  <a:pt x="161" y="2"/>
                </a:lnTo>
                <a:lnTo>
                  <a:pt x="165" y="4"/>
                </a:lnTo>
                <a:lnTo>
                  <a:pt x="169" y="8"/>
                </a:lnTo>
                <a:lnTo>
                  <a:pt x="174" y="17"/>
                </a:lnTo>
                <a:lnTo>
                  <a:pt x="176" y="29"/>
                </a:lnTo>
                <a:lnTo>
                  <a:pt x="176" y="37"/>
                </a:lnTo>
                <a:lnTo>
                  <a:pt x="172" y="42"/>
                </a:lnTo>
                <a:lnTo>
                  <a:pt x="169" y="48"/>
                </a:lnTo>
                <a:lnTo>
                  <a:pt x="163" y="52"/>
                </a:lnTo>
                <a:lnTo>
                  <a:pt x="171" y="56"/>
                </a:lnTo>
                <a:lnTo>
                  <a:pt x="176" y="63"/>
                </a:lnTo>
                <a:lnTo>
                  <a:pt x="178" y="71"/>
                </a:lnTo>
                <a:lnTo>
                  <a:pt x="180" y="81"/>
                </a:lnTo>
                <a:lnTo>
                  <a:pt x="178" y="88"/>
                </a:lnTo>
                <a:lnTo>
                  <a:pt x="178" y="94"/>
                </a:lnTo>
                <a:lnTo>
                  <a:pt x="174" y="100"/>
                </a:lnTo>
                <a:lnTo>
                  <a:pt x="172" y="106"/>
                </a:lnTo>
                <a:lnTo>
                  <a:pt x="169" y="109"/>
                </a:lnTo>
                <a:lnTo>
                  <a:pt x="163" y="111"/>
                </a:lnTo>
                <a:lnTo>
                  <a:pt x="157" y="113"/>
                </a:lnTo>
                <a:lnTo>
                  <a:pt x="151" y="115"/>
                </a:lnTo>
                <a:lnTo>
                  <a:pt x="146" y="113"/>
                </a:lnTo>
                <a:lnTo>
                  <a:pt x="140" y="111"/>
                </a:lnTo>
                <a:lnTo>
                  <a:pt x="136" y="109"/>
                </a:lnTo>
                <a:lnTo>
                  <a:pt x="130" y="106"/>
                </a:lnTo>
                <a:lnTo>
                  <a:pt x="128" y="100"/>
                </a:lnTo>
                <a:lnTo>
                  <a:pt x="124" y="94"/>
                </a:lnTo>
                <a:lnTo>
                  <a:pt x="124" y="86"/>
                </a:lnTo>
                <a:lnTo>
                  <a:pt x="123" y="81"/>
                </a:lnTo>
                <a:lnTo>
                  <a:pt x="124" y="71"/>
                </a:lnTo>
                <a:lnTo>
                  <a:pt x="128" y="61"/>
                </a:lnTo>
                <a:lnTo>
                  <a:pt x="132" y="56"/>
                </a:lnTo>
                <a:lnTo>
                  <a:pt x="140" y="52"/>
                </a:lnTo>
                <a:close/>
                <a:moveTo>
                  <a:pt x="138" y="29"/>
                </a:moveTo>
                <a:lnTo>
                  <a:pt x="138" y="37"/>
                </a:lnTo>
                <a:lnTo>
                  <a:pt x="142" y="42"/>
                </a:lnTo>
                <a:lnTo>
                  <a:pt x="146" y="46"/>
                </a:lnTo>
                <a:lnTo>
                  <a:pt x="151" y="46"/>
                </a:lnTo>
                <a:lnTo>
                  <a:pt x="157" y="46"/>
                </a:lnTo>
                <a:lnTo>
                  <a:pt x="161" y="42"/>
                </a:lnTo>
                <a:lnTo>
                  <a:pt x="165" y="37"/>
                </a:lnTo>
                <a:lnTo>
                  <a:pt x="165" y="29"/>
                </a:lnTo>
                <a:lnTo>
                  <a:pt x="165" y="23"/>
                </a:lnTo>
                <a:lnTo>
                  <a:pt x="161" y="17"/>
                </a:lnTo>
                <a:lnTo>
                  <a:pt x="157" y="12"/>
                </a:lnTo>
                <a:lnTo>
                  <a:pt x="151" y="12"/>
                </a:lnTo>
                <a:lnTo>
                  <a:pt x="146" y="12"/>
                </a:lnTo>
                <a:lnTo>
                  <a:pt x="142" y="15"/>
                </a:lnTo>
                <a:lnTo>
                  <a:pt x="138" y="21"/>
                </a:lnTo>
                <a:lnTo>
                  <a:pt x="138" y="29"/>
                </a:lnTo>
                <a:close/>
                <a:moveTo>
                  <a:pt x="134" y="81"/>
                </a:moveTo>
                <a:lnTo>
                  <a:pt x="134" y="86"/>
                </a:lnTo>
                <a:lnTo>
                  <a:pt x="136" y="92"/>
                </a:lnTo>
                <a:lnTo>
                  <a:pt x="140" y="96"/>
                </a:lnTo>
                <a:lnTo>
                  <a:pt x="142" y="100"/>
                </a:lnTo>
                <a:lnTo>
                  <a:pt x="148" y="102"/>
                </a:lnTo>
                <a:lnTo>
                  <a:pt x="151" y="104"/>
                </a:lnTo>
                <a:lnTo>
                  <a:pt x="159" y="102"/>
                </a:lnTo>
                <a:lnTo>
                  <a:pt x="165" y="98"/>
                </a:lnTo>
                <a:lnTo>
                  <a:pt x="169" y="90"/>
                </a:lnTo>
                <a:lnTo>
                  <a:pt x="169" y="81"/>
                </a:lnTo>
                <a:lnTo>
                  <a:pt x="169" y="71"/>
                </a:lnTo>
                <a:lnTo>
                  <a:pt x="165" y="63"/>
                </a:lnTo>
                <a:lnTo>
                  <a:pt x="159" y="60"/>
                </a:lnTo>
                <a:lnTo>
                  <a:pt x="151" y="58"/>
                </a:lnTo>
                <a:lnTo>
                  <a:pt x="144" y="60"/>
                </a:lnTo>
                <a:lnTo>
                  <a:pt x="140" y="63"/>
                </a:lnTo>
                <a:lnTo>
                  <a:pt x="136" y="71"/>
                </a:lnTo>
                <a:lnTo>
                  <a:pt x="134" y="81"/>
                </a:lnTo>
                <a:close/>
                <a:moveTo>
                  <a:pt x="205" y="52"/>
                </a:moveTo>
                <a:lnTo>
                  <a:pt x="201" y="48"/>
                </a:lnTo>
                <a:lnTo>
                  <a:pt x="195" y="42"/>
                </a:lnTo>
                <a:lnTo>
                  <a:pt x="194" y="37"/>
                </a:lnTo>
                <a:lnTo>
                  <a:pt x="194" y="29"/>
                </a:lnTo>
                <a:lnTo>
                  <a:pt x="195" y="17"/>
                </a:lnTo>
                <a:lnTo>
                  <a:pt x="199" y="8"/>
                </a:lnTo>
                <a:lnTo>
                  <a:pt x="203" y="4"/>
                </a:lnTo>
                <a:lnTo>
                  <a:pt x="207" y="2"/>
                </a:lnTo>
                <a:lnTo>
                  <a:pt x="213" y="0"/>
                </a:lnTo>
                <a:lnTo>
                  <a:pt x="218" y="0"/>
                </a:lnTo>
                <a:lnTo>
                  <a:pt x="222" y="0"/>
                </a:lnTo>
                <a:lnTo>
                  <a:pt x="228" y="2"/>
                </a:lnTo>
                <a:lnTo>
                  <a:pt x="232" y="4"/>
                </a:lnTo>
                <a:lnTo>
                  <a:pt x="236" y="8"/>
                </a:lnTo>
                <a:lnTo>
                  <a:pt x="242" y="17"/>
                </a:lnTo>
                <a:lnTo>
                  <a:pt x="242" y="29"/>
                </a:lnTo>
                <a:lnTo>
                  <a:pt x="242" y="37"/>
                </a:lnTo>
                <a:lnTo>
                  <a:pt x="240" y="42"/>
                </a:lnTo>
                <a:lnTo>
                  <a:pt x="236" y="48"/>
                </a:lnTo>
                <a:lnTo>
                  <a:pt x="230" y="52"/>
                </a:lnTo>
                <a:lnTo>
                  <a:pt x="238" y="56"/>
                </a:lnTo>
                <a:lnTo>
                  <a:pt x="242" y="63"/>
                </a:lnTo>
                <a:lnTo>
                  <a:pt x="245" y="71"/>
                </a:lnTo>
                <a:lnTo>
                  <a:pt x="245" y="81"/>
                </a:lnTo>
                <a:lnTo>
                  <a:pt x="245" y="88"/>
                </a:lnTo>
                <a:lnTo>
                  <a:pt x="243" y="94"/>
                </a:lnTo>
                <a:lnTo>
                  <a:pt x="242" y="100"/>
                </a:lnTo>
                <a:lnTo>
                  <a:pt x="238" y="106"/>
                </a:lnTo>
                <a:lnTo>
                  <a:pt x="234" y="109"/>
                </a:lnTo>
                <a:lnTo>
                  <a:pt x="230" y="111"/>
                </a:lnTo>
                <a:lnTo>
                  <a:pt x="224" y="113"/>
                </a:lnTo>
                <a:lnTo>
                  <a:pt x="218" y="115"/>
                </a:lnTo>
                <a:lnTo>
                  <a:pt x="213" y="113"/>
                </a:lnTo>
                <a:lnTo>
                  <a:pt x="207" y="111"/>
                </a:lnTo>
                <a:lnTo>
                  <a:pt x="201" y="109"/>
                </a:lnTo>
                <a:lnTo>
                  <a:pt x="197" y="106"/>
                </a:lnTo>
                <a:lnTo>
                  <a:pt x="194" y="100"/>
                </a:lnTo>
                <a:lnTo>
                  <a:pt x="192" y="94"/>
                </a:lnTo>
                <a:lnTo>
                  <a:pt x="190" y="86"/>
                </a:lnTo>
                <a:lnTo>
                  <a:pt x="190" y="81"/>
                </a:lnTo>
                <a:lnTo>
                  <a:pt x="192" y="71"/>
                </a:lnTo>
                <a:lnTo>
                  <a:pt x="194" y="61"/>
                </a:lnTo>
                <a:lnTo>
                  <a:pt x="199" y="56"/>
                </a:lnTo>
                <a:lnTo>
                  <a:pt x="205" y="52"/>
                </a:lnTo>
                <a:close/>
                <a:moveTo>
                  <a:pt x="203" y="29"/>
                </a:moveTo>
                <a:lnTo>
                  <a:pt x="205" y="37"/>
                </a:lnTo>
                <a:lnTo>
                  <a:pt x="207" y="42"/>
                </a:lnTo>
                <a:lnTo>
                  <a:pt x="213" y="46"/>
                </a:lnTo>
                <a:lnTo>
                  <a:pt x="218" y="46"/>
                </a:lnTo>
                <a:lnTo>
                  <a:pt x="224" y="46"/>
                </a:lnTo>
                <a:lnTo>
                  <a:pt x="228" y="42"/>
                </a:lnTo>
                <a:lnTo>
                  <a:pt x="230" y="37"/>
                </a:lnTo>
                <a:lnTo>
                  <a:pt x="232" y="29"/>
                </a:lnTo>
                <a:lnTo>
                  <a:pt x="230" y="23"/>
                </a:lnTo>
                <a:lnTo>
                  <a:pt x="228" y="17"/>
                </a:lnTo>
                <a:lnTo>
                  <a:pt x="222" y="12"/>
                </a:lnTo>
                <a:lnTo>
                  <a:pt x="218" y="12"/>
                </a:lnTo>
                <a:lnTo>
                  <a:pt x="213" y="12"/>
                </a:lnTo>
                <a:lnTo>
                  <a:pt x="207" y="15"/>
                </a:lnTo>
                <a:lnTo>
                  <a:pt x="205" y="21"/>
                </a:lnTo>
                <a:lnTo>
                  <a:pt x="203" y="29"/>
                </a:lnTo>
                <a:close/>
                <a:moveTo>
                  <a:pt x="201" y="81"/>
                </a:moveTo>
                <a:lnTo>
                  <a:pt x="201" y="86"/>
                </a:lnTo>
                <a:lnTo>
                  <a:pt x="203" y="92"/>
                </a:lnTo>
                <a:lnTo>
                  <a:pt x="205" y="96"/>
                </a:lnTo>
                <a:lnTo>
                  <a:pt x="209" y="100"/>
                </a:lnTo>
                <a:lnTo>
                  <a:pt x="213" y="102"/>
                </a:lnTo>
                <a:lnTo>
                  <a:pt x="218" y="104"/>
                </a:lnTo>
                <a:lnTo>
                  <a:pt x="224" y="102"/>
                </a:lnTo>
                <a:lnTo>
                  <a:pt x="230" y="98"/>
                </a:lnTo>
                <a:lnTo>
                  <a:pt x="234" y="90"/>
                </a:lnTo>
                <a:lnTo>
                  <a:pt x="236" y="81"/>
                </a:lnTo>
                <a:lnTo>
                  <a:pt x="234" y="71"/>
                </a:lnTo>
                <a:lnTo>
                  <a:pt x="230" y="63"/>
                </a:lnTo>
                <a:lnTo>
                  <a:pt x="224" y="60"/>
                </a:lnTo>
                <a:lnTo>
                  <a:pt x="218" y="58"/>
                </a:lnTo>
                <a:lnTo>
                  <a:pt x="211" y="60"/>
                </a:lnTo>
                <a:lnTo>
                  <a:pt x="205" y="63"/>
                </a:lnTo>
                <a:lnTo>
                  <a:pt x="201" y="71"/>
                </a:lnTo>
                <a:lnTo>
                  <a:pt x="201" y="81"/>
                </a:lnTo>
                <a:close/>
                <a:moveTo>
                  <a:pt x="255" y="79"/>
                </a:moveTo>
                <a:lnTo>
                  <a:pt x="255" y="65"/>
                </a:lnTo>
                <a:lnTo>
                  <a:pt x="288" y="65"/>
                </a:lnTo>
                <a:lnTo>
                  <a:pt x="288" y="79"/>
                </a:lnTo>
                <a:lnTo>
                  <a:pt x="255" y="79"/>
                </a:lnTo>
                <a:close/>
                <a:moveTo>
                  <a:pt x="336" y="113"/>
                </a:moveTo>
                <a:lnTo>
                  <a:pt x="324" y="113"/>
                </a:lnTo>
                <a:lnTo>
                  <a:pt x="324" y="25"/>
                </a:lnTo>
                <a:lnTo>
                  <a:pt x="320" y="29"/>
                </a:lnTo>
                <a:lnTo>
                  <a:pt x="314" y="35"/>
                </a:lnTo>
                <a:lnTo>
                  <a:pt x="309" y="38"/>
                </a:lnTo>
                <a:lnTo>
                  <a:pt x="303" y="42"/>
                </a:lnTo>
                <a:lnTo>
                  <a:pt x="303" y="29"/>
                </a:lnTo>
                <a:lnTo>
                  <a:pt x="312" y="21"/>
                </a:lnTo>
                <a:lnTo>
                  <a:pt x="320" y="15"/>
                </a:lnTo>
                <a:lnTo>
                  <a:pt x="324" y="8"/>
                </a:lnTo>
                <a:lnTo>
                  <a:pt x="328" y="0"/>
                </a:lnTo>
                <a:lnTo>
                  <a:pt x="336" y="0"/>
                </a:lnTo>
                <a:lnTo>
                  <a:pt x="336" y="113"/>
                </a:lnTo>
                <a:close/>
                <a:moveTo>
                  <a:pt x="364" y="86"/>
                </a:moveTo>
                <a:lnTo>
                  <a:pt x="374" y="86"/>
                </a:lnTo>
                <a:lnTo>
                  <a:pt x="376" y="94"/>
                </a:lnTo>
                <a:lnTo>
                  <a:pt x="378" y="100"/>
                </a:lnTo>
                <a:lnTo>
                  <a:pt x="383" y="102"/>
                </a:lnTo>
                <a:lnTo>
                  <a:pt x="387" y="104"/>
                </a:lnTo>
                <a:lnTo>
                  <a:pt x="393" y="102"/>
                </a:lnTo>
                <a:lnTo>
                  <a:pt x="397" y="100"/>
                </a:lnTo>
                <a:lnTo>
                  <a:pt x="399" y="98"/>
                </a:lnTo>
                <a:lnTo>
                  <a:pt x="403" y="92"/>
                </a:lnTo>
                <a:lnTo>
                  <a:pt x="405" y="86"/>
                </a:lnTo>
                <a:lnTo>
                  <a:pt x="407" y="79"/>
                </a:lnTo>
                <a:lnTo>
                  <a:pt x="407" y="71"/>
                </a:lnTo>
                <a:lnTo>
                  <a:pt x="408" y="63"/>
                </a:lnTo>
                <a:lnTo>
                  <a:pt x="408" y="61"/>
                </a:lnTo>
                <a:lnTo>
                  <a:pt x="408" y="60"/>
                </a:lnTo>
                <a:lnTo>
                  <a:pt x="405" y="65"/>
                </a:lnTo>
                <a:lnTo>
                  <a:pt x="399" y="71"/>
                </a:lnTo>
                <a:lnTo>
                  <a:pt x="393" y="73"/>
                </a:lnTo>
                <a:lnTo>
                  <a:pt x="387" y="75"/>
                </a:lnTo>
                <a:lnTo>
                  <a:pt x="382" y="75"/>
                </a:lnTo>
                <a:lnTo>
                  <a:pt x="378" y="73"/>
                </a:lnTo>
                <a:lnTo>
                  <a:pt x="374" y="69"/>
                </a:lnTo>
                <a:lnTo>
                  <a:pt x="370" y="65"/>
                </a:lnTo>
                <a:lnTo>
                  <a:pt x="366" y="60"/>
                </a:lnTo>
                <a:lnTo>
                  <a:pt x="364" y="52"/>
                </a:lnTo>
                <a:lnTo>
                  <a:pt x="362" y="46"/>
                </a:lnTo>
                <a:lnTo>
                  <a:pt x="362" y="38"/>
                </a:lnTo>
                <a:lnTo>
                  <a:pt x="362" y="29"/>
                </a:lnTo>
                <a:lnTo>
                  <a:pt x="364" y="23"/>
                </a:lnTo>
                <a:lnTo>
                  <a:pt x="366" y="15"/>
                </a:lnTo>
                <a:lnTo>
                  <a:pt x="370" y="10"/>
                </a:lnTo>
                <a:lnTo>
                  <a:pt x="374" y="6"/>
                </a:lnTo>
                <a:lnTo>
                  <a:pt x="378" y="2"/>
                </a:lnTo>
                <a:lnTo>
                  <a:pt x="383" y="0"/>
                </a:lnTo>
                <a:lnTo>
                  <a:pt x="389" y="0"/>
                </a:lnTo>
                <a:lnTo>
                  <a:pt x="397" y="2"/>
                </a:lnTo>
                <a:lnTo>
                  <a:pt x="405" y="6"/>
                </a:lnTo>
                <a:lnTo>
                  <a:pt x="410" y="13"/>
                </a:lnTo>
                <a:lnTo>
                  <a:pt x="414" y="23"/>
                </a:lnTo>
                <a:lnTo>
                  <a:pt x="418" y="37"/>
                </a:lnTo>
                <a:lnTo>
                  <a:pt x="418" y="54"/>
                </a:lnTo>
                <a:lnTo>
                  <a:pt x="418" y="73"/>
                </a:lnTo>
                <a:lnTo>
                  <a:pt x="414" y="88"/>
                </a:lnTo>
                <a:lnTo>
                  <a:pt x="410" y="100"/>
                </a:lnTo>
                <a:lnTo>
                  <a:pt x="405" y="108"/>
                </a:lnTo>
                <a:lnTo>
                  <a:pt x="397" y="113"/>
                </a:lnTo>
                <a:lnTo>
                  <a:pt x="387" y="115"/>
                </a:lnTo>
                <a:lnTo>
                  <a:pt x="383" y="115"/>
                </a:lnTo>
                <a:lnTo>
                  <a:pt x="378" y="113"/>
                </a:lnTo>
                <a:lnTo>
                  <a:pt x="374" y="111"/>
                </a:lnTo>
                <a:lnTo>
                  <a:pt x="372" y="108"/>
                </a:lnTo>
                <a:lnTo>
                  <a:pt x="366" y="98"/>
                </a:lnTo>
                <a:lnTo>
                  <a:pt x="364" y="86"/>
                </a:lnTo>
                <a:close/>
                <a:moveTo>
                  <a:pt x="407" y="37"/>
                </a:moveTo>
                <a:lnTo>
                  <a:pt x="405" y="27"/>
                </a:lnTo>
                <a:lnTo>
                  <a:pt x="403" y="19"/>
                </a:lnTo>
                <a:lnTo>
                  <a:pt x="397" y="13"/>
                </a:lnTo>
                <a:lnTo>
                  <a:pt x="391" y="12"/>
                </a:lnTo>
                <a:lnTo>
                  <a:pt x="383" y="13"/>
                </a:lnTo>
                <a:lnTo>
                  <a:pt x="378" y="19"/>
                </a:lnTo>
                <a:lnTo>
                  <a:pt x="374" y="27"/>
                </a:lnTo>
                <a:lnTo>
                  <a:pt x="372" y="38"/>
                </a:lnTo>
                <a:lnTo>
                  <a:pt x="374" y="48"/>
                </a:lnTo>
                <a:lnTo>
                  <a:pt x="378" y="56"/>
                </a:lnTo>
                <a:lnTo>
                  <a:pt x="383" y="61"/>
                </a:lnTo>
                <a:lnTo>
                  <a:pt x="389" y="63"/>
                </a:lnTo>
                <a:lnTo>
                  <a:pt x="397" y="61"/>
                </a:lnTo>
                <a:lnTo>
                  <a:pt x="403" y="56"/>
                </a:lnTo>
                <a:lnTo>
                  <a:pt x="405" y="48"/>
                </a:lnTo>
                <a:lnTo>
                  <a:pt x="407" y="37"/>
                </a:lnTo>
                <a:close/>
                <a:moveTo>
                  <a:pt x="430" y="86"/>
                </a:moveTo>
                <a:lnTo>
                  <a:pt x="441" y="86"/>
                </a:lnTo>
                <a:lnTo>
                  <a:pt x="441" y="94"/>
                </a:lnTo>
                <a:lnTo>
                  <a:pt x="445" y="100"/>
                </a:lnTo>
                <a:lnTo>
                  <a:pt x="449" y="102"/>
                </a:lnTo>
                <a:lnTo>
                  <a:pt x="454" y="104"/>
                </a:lnTo>
                <a:lnTo>
                  <a:pt x="458" y="102"/>
                </a:lnTo>
                <a:lnTo>
                  <a:pt x="462" y="100"/>
                </a:lnTo>
                <a:lnTo>
                  <a:pt x="466" y="98"/>
                </a:lnTo>
                <a:lnTo>
                  <a:pt x="468" y="92"/>
                </a:lnTo>
                <a:lnTo>
                  <a:pt x="472" y="86"/>
                </a:lnTo>
                <a:lnTo>
                  <a:pt x="472" y="79"/>
                </a:lnTo>
                <a:lnTo>
                  <a:pt x="474" y="71"/>
                </a:lnTo>
                <a:lnTo>
                  <a:pt x="474" y="63"/>
                </a:lnTo>
                <a:lnTo>
                  <a:pt x="474" y="61"/>
                </a:lnTo>
                <a:lnTo>
                  <a:pt x="474" y="60"/>
                </a:lnTo>
                <a:lnTo>
                  <a:pt x="470" y="65"/>
                </a:lnTo>
                <a:lnTo>
                  <a:pt x="466" y="71"/>
                </a:lnTo>
                <a:lnTo>
                  <a:pt x="460" y="73"/>
                </a:lnTo>
                <a:lnTo>
                  <a:pt x="454" y="75"/>
                </a:lnTo>
                <a:lnTo>
                  <a:pt x="449" y="75"/>
                </a:lnTo>
                <a:lnTo>
                  <a:pt x="445" y="73"/>
                </a:lnTo>
                <a:lnTo>
                  <a:pt x="439" y="69"/>
                </a:lnTo>
                <a:lnTo>
                  <a:pt x="435" y="65"/>
                </a:lnTo>
                <a:lnTo>
                  <a:pt x="433" y="60"/>
                </a:lnTo>
                <a:lnTo>
                  <a:pt x="430" y="52"/>
                </a:lnTo>
                <a:lnTo>
                  <a:pt x="430" y="46"/>
                </a:lnTo>
                <a:lnTo>
                  <a:pt x="428" y="38"/>
                </a:lnTo>
                <a:lnTo>
                  <a:pt x="430" y="29"/>
                </a:lnTo>
                <a:lnTo>
                  <a:pt x="430" y="23"/>
                </a:lnTo>
                <a:lnTo>
                  <a:pt x="433" y="15"/>
                </a:lnTo>
                <a:lnTo>
                  <a:pt x="435" y="10"/>
                </a:lnTo>
                <a:lnTo>
                  <a:pt x="441" y="6"/>
                </a:lnTo>
                <a:lnTo>
                  <a:pt x="445" y="2"/>
                </a:lnTo>
                <a:lnTo>
                  <a:pt x="451" y="0"/>
                </a:lnTo>
                <a:lnTo>
                  <a:pt x="454" y="0"/>
                </a:lnTo>
                <a:lnTo>
                  <a:pt x="464" y="2"/>
                </a:lnTo>
                <a:lnTo>
                  <a:pt x="470" y="6"/>
                </a:lnTo>
                <a:lnTo>
                  <a:pt x="477" y="13"/>
                </a:lnTo>
                <a:lnTo>
                  <a:pt x="481" y="23"/>
                </a:lnTo>
                <a:lnTo>
                  <a:pt x="483" y="37"/>
                </a:lnTo>
                <a:lnTo>
                  <a:pt x="485" y="54"/>
                </a:lnTo>
                <a:lnTo>
                  <a:pt x="483" y="73"/>
                </a:lnTo>
                <a:lnTo>
                  <a:pt x="481" y="88"/>
                </a:lnTo>
                <a:lnTo>
                  <a:pt x="477" y="100"/>
                </a:lnTo>
                <a:lnTo>
                  <a:pt x="470" y="108"/>
                </a:lnTo>
                <a:lnTo>
                  <a:pt x="462" y="113"/>
                </a:lnTo>
                <a:lnTo>
                  <a:pt x="454" y="115"/>
                </a:lnTo>
                <a:lnTo>
                  <a:pt x="449" y="115"/>
                </a:lnTo>
                <a:lnTo>
                  <a:pt x="445" y="113"/>
                </a:lnTo>
                <a:lnTo>
                  <a:pt x="441" y="111"/>
                </a:lnTo>
                <a:lnTo>
                  <a:pt x="437" y="108"/>
                </a:lnTo>
                <a:lnTo>
                  <a:pt x="433" y="98"/>
                </a:lnTo>
                <a:lnTo>
                  <a:pt x="430" y="86"/>
                </a:lnTo>
                <a:close/>
                <a:moveTo>
                  <a:pt x="474" y="37"/>
                </a:moveTo>
                <a:lnTo>
                  <a:pt x="472" y="27"/>
                </a:lnTo>
                <a:lnTo>
                  <a:pt x="468" y="19"/>
                </a:lnTo>
                <a:lnTo>
                  <a:pt x="462" y="13"/>
                </a:lnTo>
                <a:lnTo>
                  <a:pt x="456" y="12"/>
                </a:lnTo>
                <a:lnTo>
                  <a:pt x="451" y="13"/>
                </a:lnTo>
                <a:lnTo>
                  <a:pt x="445" y="19"/>
                </a:lnTo>
                <a:lnTo>
                  <a:pt x="441" y="27"/>
                </a:lnTo>
                <a:lnTo>
                  <a:pt x="439" y="38"/>
                </a:lnTo>
                <a:lnTo>
                  <a:pt x="441" y="48"/>
                </a:lnTo>
                <a:lnTo>
                  <a:pt x="445" y="56"/>
                </a:lnTo>
                <a:lnTo>
                  <a:pt x="449" y="61"/>
                </a:lnTo>
                <a:lnTo>
                  <a:pt x="456" y="63"/>
                </a:lnTo>
                <a:lnTo>
                  <a:pt x="462" y="61"/>
                </a:lnTo>
                <a:lnTo>
                  <a:pt x="468" y="56"/>
                </a:lnTo>
                <a:lnTo>
                  <a:pt x="472" y="48"/>
                </a:lnTo>
                <a:lnTo>
                  <a:pt x="474" y="37"/>
                </a:lnTo>
                <a:close/>
                <a:moveTo>
                  <a:pt x="495" y="83"/>
                </a:moveTo>
                <a:lnTo>
                  <a:pt x="504" y="81"/>
                </a:lnTo>
                <a:lnTo>
                  <a:pt x="508" y="92"/>
                </a:lnTo>
                <a:lnTo>
                  <a:pt x="512" y="98"/>
                </a:lnTo>
                <a:lnTo>
                  <a:pt x="516" y="102"/>
                </a:lnTo>
                <a:lnTo>
                  <a:pt x="522" y="104"/>
                </a:lnTo>
                <a:lnTo>
                  <a:pt x="529" y="102"/>
                </a:lnTo>
                <a:lnTo>
                  <a:pt x="535" y="96"/>
                </a:lnTo>
                <a:lnTo>
                  <a:pt x="539" y="88"/>
                </a:lnTo>
                <a:lnTo>
                  <a:pt x="539" y="81"/>
                </a:lnTo>
                <a:lnTo>
                  <a:pt x="539" y="71"/>
                </a:lnTo>
                <a:lnTo>
                  <a:pt x="535" y="63"/>
                </a:lnTo>
                <a:lnTo>
                  <a:pt x="529" y="60"/>
                </a:lnTo>
                <a:lnTo>
                  <a:pt x="524" y="58"/>
                </a:lnTo>
                <a:lnTo>
                  <a:pt x="520" y="58"/>
                </a:lnTo>
                <a:lnTo>
                  <a:pt x="516" y="60"/>
                </a:lnTo>
                <a:lnTo>
                  <a:pt x="516" y="48"/>
                </a:lnTo>
                <a:lnTo>
                  <a:pt x="518" y="48"/>
                </a:lnTo>
                <a:lnTo>
                  <a:pt x="525" y="46"/>
                </a:lnTo>
                <a:lnTo>
                  <a:pt x="531" y="42"/>
                </a:lnTo>
                <a:lnTo>
                  <a:pt x="535" y="37"/>
                </a:lnTo>
                <a:lnTo>
                  <a:pt x="535" y="29"/>
                </a:lnTo>
                <a:lnTo>
                  <a:pt x="535" y="21"/>
                </a:lnTo>
                <a:lnTo>
                  <a:pt x="531" y="15"/>
                </a:lnTo>
                <a:lnTo>
                  <a:pt x="527" y="12"/>
                </a:lnTo>
                <a:lnTo>
                  <a:pt x="522" y="12"/>
                </a:lnTo>
                <a:lnTo>
                  <a:pt x="516" y="12"/>
                </a:lnTo>
                <a:lnTo>
                  <a:pt x="512" y="15"/>
                </a:lnTo>
                <a:lnTo>
                  <a:pt x="508" y="23"/>
                </a:lnTo>
                <a:lnTo>
                  <a:pt x="506" y="31"/>
                </a:lnTo>
                <a:lnTo>
                  <a:pt x="497" y="29"/>
                </a:lnTo>
                <a:lnTo>
                  <a:pt x="499" y="17"/>
                </a:lnTo>
                <a:lnTo>
                  <a:pt x="504" y="8"/>
                </a:lnTo>
                <a:lnTo>
                  <a:pt x="508" y="4"/>
                </a:lnTo>
                <a:lnTo>
                  <a:pt x="512" y="2"/>
                </a:lnTo>
                <a:lnTo>
                  <a:pt x="516" y="0"/>
                </a:lnTo>
                <a:lnTo>
                  <a:pt x="522" y="0"/>
                </a:lnTo>
                <a:lnTo>
                  <a:pt x="527" y="0"/>
                </a:lnTo>
                <a:lnTo>
                  <a:pt x="535" y="4"/>
                </a:lnTo>
                <a:lnTo>
                  <a:pt x="539" y="8"/>
                </a:lnTo>
                <a:lnTo>
                  <a:pt x="543" y="15"/>
                </a:lnTo>
                <a:lnTo>
                  <a:pt x="547" y="21"/>
                </a:lnTo>
                <a:lnTo>
                  <a:pt x="547" y="29"/>
                </a:lnTo>
                <a:lnTo>
                  <a:pt x="547" y="37"/>
                </a:lnTo>
                <a:lnTo>
                  <a:pt x="543" y="42"/>
                </a:lnTo>
                <a:lnTo>
                  <a:pt x="541" y="48"/>
                </a:lnTo>
                <a:lnTo>
                  <a:pt x="535" y="52"/>
                </a:lnTo>
                <a:lnTo>
                  <a:pt x="541" y="56"/>
                </a:lnTo>
                <a:lnTo>
                  <a:pt x="547" y="61"/>
                </a:lnTo>
                <a:lnTo>
                  <a:pt x="550" y="69"/>
                </a:lnTo>
                <a:lnTo>
                  <a:pt x="550" y="79"/>
                </a:lnTo>
                <a:lnTo>
                  <a:pt x="550" y="86"/>
                </a:lnTo>
                <a:lnTo>
                  <a:pt x="548" y="94"/>
                </a:lnTo>
                <a:lnTo>
                  <a:pt x="547" y="100"/>
                </a:lnTo>
                <a:lnTo>
                  <a:pt x="543" y="104"/>
                </a:lnTo>
                <a:lnTo>
                  <a:pt x="539" y="109"/>
                </a:lnTo>
                <a:lnTo>
                  <a:pt x="533" y="111"/>
                </a:lnTo>
                <a:lnTo>
                  <a:pt x="527" y="113"/>
                </a:lnTo>
                <a:lnTo>
                  <a:pt x="522" y="115"/>
                </a:lnTo>
                <a:lnTo>
                  <a:pt x="516" y="115"/>
                </a:lnTo>
                <a:lnTo>
                  <a:pt x="512" y="113"/>
                </a:lnTo>
                <a:lnTo>
                  <a:pt x="506" y="109"/>
                </a:lnTo>
                <a:lnTo>
                  <a:pt x="502" y="106"/>
                </a:lnTo>
                <a:lnTo>
                  <a:pt x="501" y="102"/>
                </a:lnTo>
                <a:lnTo>
                  <a:pt x="497" y="96"/>
                </a:lnTo>
                <a:lnTo>
                  <a:pt x="497" y="90"/>
                </a:lnTo>
                <a:lnTo>
                  <a:pt x="495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3" name="Freeform 112"/>
          <p:cNvSpPr>
            <a:spLocks noEditPoints="1"/>
          </p:cNvSpPr>
          <p:nvPr/>
        </p:nvSpPr>
        <p:spPr bwMode="auto">
          <a:xfrm>
            <a:off x="6608763" y="6124575"/>
            <a:ext cx="873125" cy="182563"/>
          </a:xfrm>
          <a:custGeom>
            <a:gdLst>
              <a:gd name="T0" fmla="*/ 0 w 550"/>
              <a:gd name="T1" fmla="*/ 2147483647 h 115"/>
              <a:gd name="T2" fmla="*/ 2147483647 w 550"/>
              <a:gd name="T3" fmla="*/ 2147483647 h 115"/>
              <a:gd name="T4" fmla="*/ 2147483647 w 550"/>
              <a:gd name="T5" fmla="*/ 2147483647 h 115"/>
              <a:gd name="T6" fmla="*/ 2147483647 w 550"/>
              <a:gd name="T7" fmla="*/ 2147483647 h 115"/>
              <a:gd name="T8" fmla="*/ 2147483647 w 550"/>
              <a:gd name="T9" fmla="*/ 2147483647 h 115"/>
              <a:gd name="T10" fmla="*/ 2147483647 w 550"/>
              <a:gd name="T11" fmla="*/ 2147483647 h 115"/>
              <a:gd name="T12" fmla="*/ 2147483647 w 550"/>
              <a:gd name="T13" fmla="*/ 2147483647 h 115"/>
              <a:gd name="T14" fmla="*/ 2147483647 w 550"/>
              <a:gd name="T15" fmla="*/ 2147483647 h 115"/>
              <a:gd name="T16" fmla="*/ 2147483647 w 550"/>
              <a:gd name="T17" fmla="*/ 2147483647 h 115"/>
              <a:gd name="T18" fmla="*/ 2147483647 w 550"/>
              <a:gd name="T19" fmla="*/ 2147483647 h 115"/>
              <a:gd name="T20" fmla="*/ 2147483647 w 550"/>
              <a:gd name="T21" fmla="*/ 2147483647 h 115"/>
              <a:gd name="T22" fmla="*/ 2147483647 w 550"/>
              <a:gd name="T23" fmla="*/ 2147483647 h 115"/>
              <a:gd name="T24" fmla="*/ 2147483647 w 550"/>
              <a:gd name="T25" fmla="*/ 2147483647 h 115"/>
              <a:gd name="T26" fmla="*/ 2147483647 w 550"/>
              <a:gd name="T27" fmla="*/ 2147483647 h 115"/>
              <a:gd name="T28" fmla="*/ 2147483647 w 550"/>
              <a:gd name="T29" fmla="*/ 0 h 115"/>
              <a:gd name="T30" fmla="*/ 2147483647 w 550"/>
              <a:gd name="T31" fmla="*/ 2147483647 h 115"/>
              <a:gd name="T32" fmla="*/ 2147483647 w 550"/>
              <a:gd name="T33" fmla="*/ 2147483647 h 115"/>
              <a:gd name="T34" fmla="*/ 2147483647 w 550"/>
              <a:gd name="T35" fmla="*/ 2147483647 h 115"/>
              <a:gd name="T36" fmla="*/ 2147483647 w 550"/>
              <a:gd name="T37" fmla="*/ 2147483647 h 115"/>
              <a:gd name="T38" fmla="*/ 2147483647 w 550"/>
              <a:gd name="T39" fmla="*/ 2147483647 h 115"/>
              <a:gd name="T40" fmla="*/ 2147483647 w 550"/>
              <a:gd name="T41" fmla="*/ 2147483647 h 115"/>
              <a:gd name="T42" fmla="*/ 2147483647 w 550"/>
              <a:gd name="T43" fmla="*/ 2147483647 h 115"/>
              <a:gd name="T44" fmla="*/ 2147483647 w 550"/>
              <a:gd name="T45" fmla="*/ 2147483647 h 115"/>
              <a:gd name="T46" fmla="*/ 2147483647 w 550"/>
              <a:gd name="T47" fmla="*/ 2147483647 h 115"/>
              <a:gd name="T48" fmla="*/ 2147483647 w 550"/>
              <a:gd name="T49" fmla="*/ 2147483647 h 115"/>
              <a:gd name="T50" fmla="*/ 2147483647 w 550"/>
              <a:gd name="T51" fmla="*/ 2147483647 h 115"/>
              <a:gd name="T52" fmla="*/ 2147483647 w 550"/>
              <a:gd name="T53" fmla="*/ 2147483647 h 115"/>
              <a:gd name="T54" fmla="*/ 2147483647 w 550"/>
              <a:gd name="T55" fmla="*/ 2147483647 h 115"/>
              <a:gd name="T56" fmla="*/ 2147483647 w 550"/>
              <a:gd name="T57" fmla="*/ 2147483647 h 115"/>
              <a:gd name="T58" fmla="*/ 2147483647 w 550"/>
              <a:gd name="T59" fmla="*/ 2147483647 h 115"/>
              <a:gd name="T60" fmla="*/ 2147483647 w 550"/>
              <a:gd name="T61" fmla="*/ 2147483647 h 115"/>
              <a:gd name="T62" fmla="*/ 2147483647 w 550"/>
              <a:gd name="T63" fmla="*/ 2147483647 h 115"/>
              <a:gd name="T64" fmla="*/ 2147483647 w 550"/>
              <a:gd name="T65" fmla="*/ 2147483647 h 115"/>
              <a:gd name="T66" fmla="*/ 2147483647 w 550"/>
              <a:gd name="T67" fmla="*/ 2147483647 h 115"/>
              <a:gd name="T68" fmla="*/ 2147483647 w 550"/>
              <a:gd name="T69" fmla="*/ 2147483647 h 115"/>
              <a:gd name="T70" fmla="*/ 2147483647 w 550"/>
              <a:gd name="T71" fmla="*/ 2147483647 h 115"/>
              <a:gd name="T72" fmla="*/ 2147483647 w 550"/>
              <a:gd name="T73" fmla="*/ 2147483647 h 115"/>
              <a:gd name="T74" fmla="*/ 2147483647 w 550"/>
              <a:gd name="T75" fmla="*/ 2147483647 h 115"/>
              <a:gd name="T76" fmla="*/ 2147483647 w 550"/>
              <a:gd name="T77" fmla="*/ 2147483647 h 115"/>
              <a:gd name="T78" fmla="*/ 2147483647 w 550"/>
              <a:gd name="T79" fmla="*/ 2147483647 h 115"/>
              <a:gd name="T80" fmla="*/ 2147483647 w 550"/>
              <a:gd name="T81" fmla="*/ 2147483647 h 115"/>
              <a:gd name="T82" fmla="*/ 2147483647 w 550"/>
              <a:gd name="T83" fmla="*/ 2147483647 h 115"/>
              <a:gd name="T84" fmla="*/ 2147483647 w 550"/>
              <a:gd name="T85" fmla="*/ 2147483647 h 115"/>
              <a:gd name="T86" fmla="*/ 2147483647 w 550"/>
              <a:gd name="T87" fmla="*/ 2147483647 h 115"/>
              <a:gd name="T88" fmla="*/ 2147483647 w 550"/>
              <a:gd name="T89" fmla="*/ 2147483647 h 115"/>
              <a:gd name="T90" fmla="*/ 2147483647 w 550"/>
              <a:gd name="T91" fmla="*/ 2147483647 h 115"/>
              <a:gd name="T92" fmla="*/ 2147483647 w 550"/>
              <a:gd name="T93" fmla="*/ 2147483647 h 115"/>
              <a:gd name="T94" fmla="*/ 2147483647 w 550"/>
              <a:gd name="T95" fmla="*/ 2147483647 h 115"/>
              <a:gd name="T96" fmla="*/ 2147483647 w 550"/>
              <a:gd name="T97" fmla="*/ 2147483647 h 115"/>
              <a:gd name="T98" fmla="*/ 2147483647 w 550"/>
              <a:gd name="T99" fmla="*/ 2147483647 h 115"/>
              <a:gd name="T100" fmla="*/ 2147483647 w 550"/>
              <a:gd name="T101" fmla="*/ 2147483647 h 115"/>
              <a:gd name="T102" fmla="*/ 2147483647 w 550"/>
              <a:gd name="T103" fmla="*/ 2147483647 h 115"/>
              <a:gd name="T104" fmla="*/ 2147483647 w 550"/>
              <a:gd name="T105" fmla="*/ 2147483647 h 115"/>
              <a:gd name="T106" fmla="*/ 2147483647 w 550"/>
              <a:gd name="T107" fmla="*/ 2147483647 h 115"/>
              <a:gd name="T108" fmla="*/ 2147483647 w 550"/>
              <a:gd name="T109" fmla="*/ 2147483647 h 115"/>
              <a:gd name="T110" fmla="*/ 2147483647 w 550"/>
              <a:gd name="T111" fmla="*/ 2147483647 h 115"/>
              <a:gd name="T112" fmla="*/ 2147483647 w 550"/>
              <a:gd name="T113" fmla="*/ 2147483647 h 115"/>
              <a:gd name="T114" fmla="*/ 2147483647 w 550"/>
              <a:gd name="T115" fmla="*/ 2147483647 h 1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0"/>
              <a:gd name="T175" fmla="*/ 0 h 115"/>
              <a:gd name="T176" fmla="*/ 550 w 550"/>
              <a:gd name="T177" fmla="*/ 115 h 115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0" h="115">
                <a:moveTo>
                  <a:pt x="30" y="113"/>
                </a:moveTo>
                <a:lnTo>
                  <a:pt x="21" y="113"/>
                </a:lnTo>
                <a:lnTo>
                  <a:pt x="21" y="25"/>
                </a:lnTo>
                <a:lnTo>
                  <a:pt x="15" y="29"/>
                </a:lnTo>
                <a:lnTo>
                  <a:pt x="9" y="35"/>
                </a:lnTo>
                <a:lnTo>
                  <a:pt x="3" y="38"/>
                </a:lnTo>
                <a:lnTo>
                  <a:pt x="0" y="42"/>
                </a:lnTo>
                <a:lnTo>
                  <a:pt x="0" y="29"/>
                </a:lnTo>
                <a:lnTo>
                  <a:pt x="7" y="21"/>
                </a:lnTo>
                <a:lnTo>
                  <a:pt x="15" y="15"/>
                </a:lnTo>
                <a:lnTo>
                  <a:pt x="21" y="8"/>
                </a:lnTo>
                <a:lnTo>
                  <a:pt x="23" y="0"/>
                </a:lnTo>
                <a:lnTo>
                  <a:pt x="30" y="0"/>
                </a:lnTo>
                <a:lnTo>
                  <a:pt x="30" y="113"/>
                </a:lnTo>
                <a:close/>
                <a:moveTo>
                  <a:pt x="59" y="86"/>
                </a:moveTo>
                <a:lnTo>
                  <a:pt x="69" y="86"/>
                </a:lnTo>
                <a:lnTo>
                  <a:pt x="71" y="94"/>
                </a:lnTo>
                <a:lnTo>
                  <a:pt x="74" y="100"/>
                </a:lnTo>
                <a:lnTo>
                  <a:pt x="78" y="102"/>
                </a:lnTo>
                <a:lnTo>
                  <a:pt x="82" y="104"/>
                </a:lnTo>
                <a:lnTo>
                  <a:pt x="88" y="102"/>
                </a:lnTo>
                <a:lnTo>
                  <a:pt x="92" y="100"/>
                </a:lnTo>
                <a:lnTo>
                  <a:pt x="95" y="98"/>
                </a:lnTo>
                <a:lnTo>
                  <a:pt x="97" y="92"/>
                </a:lnTo>
                <a:lnTo>
                  <a:pt x="99" y="86"/>
                </a:lnTo>
                <a:lnTo>
                  <a:pt x="101" y="79"/>
                </a:lnTo>
                <a:lnTo>
                  <a:pt x="103" y="71"/>
                </a:lnTo>
                <a:lnTo>
                  <a:pt x="103" y="63"/>
                </a:lnTo>
                <a:lnTo>
                  <a:pt x="103" y="61"/>
                </a:lnTo>
                <a:lnTo>
                  <a:pt x="103" y="60"/>
                </a:lnTo>
                <a:lnTo>
                  <a:pt x="99" y="65"/>
                </a:lnTo>
                <a:lnTo>
                  <a:pt x="94" y="71"/>
                </a:lnTo>
                <a:lnTo>
                  <a:pt x="88" y="73"/>
                </a:lnTo>
                <a:lnTo>
                  <a:pt x="82" y="75"/>
                </a:lnTo>
                <a:lnTo>
                  <a:pt x="78" y="75"/>
                </a:lnTo>
                <a:lnTo>
                  <a:pt x="72" y="73"/>
                </a:lnTo>
                <a:lnTo>
                  <a:pt x="69" y="69"/>
                </a:lnTo>
                <a:lnTo>
                  <a:pt x="65" y="65"/>
                </a:lnTo>
                <a:lnTo>
                  <a:pt x="61" y="60"/>
                </a:lnTo>
                <a:lnTo>
                  <a:pt x="59" y="52"/>
                </a:lnTo>
                <a:lnTo>
                  <a:pt x="57" y="46"/>
                </a:lnTo>
                <a:lnTo>
                  <a:pt x="57" y="38"/>
                </a:lnTo>
                <a:lnTo>
                  <a:pt x="57" y="29"/>
                </a:lnTo>
                <a:lnTo>
                  <a:pt x="59" y="23"/>
                </a:lnTo>
                <a:lnTo>
                  <a:pt x="61" y="15"/>
                </a:lnTo>
                <a:lnTo>
                  <a:pt x="65" y="10"/>
                </a:lnTo>
                <a:lnTo>
                  <a:pt x="69" y="6"/>
                </a:lnTo>
                <a:lnTo>
                  <a:pt x="72" y="2"/>
                </a:lnTo>
                <a:lnTo>
                  <a:pt x="78" y="0"/>
                </a:lnTo>
                <a:lnTo>
                  <a:pt x="84" y="0"/>
                </a:lnTo>
                <a:lnTo>
                  <a:pt x="92" y="2"/>
                </a:lnTo>
                <a:lnTo>
                  <a:pt x="99" y="6"/>
                </a:lnTo>
                <a:lnTo>
                  <a:pt x="105" y="13"/>
                </a:lnTo>
                <a:lnTo>
                  <a:pt x="109" y="23"/>
                </a:lnTo>
                <a:lnTo>
                  <a:pt x="113" y="37"/>
                </a:lnTo>
                <a:lnTo>
                  <a:pt x="113" y="54"/>
                </a:lnTo>
                <a:lnTo>
                  <a:pt x="113" y="73"/>
                </a:lnTo>
                <a:lnTo>
                  <a:pt x="109" y="88"/>
                </a:lnTo>
                <a:lnTo>
                  <a:pt x="105" y="100"/>
                </a:lnTo>
                <a:lnTo>
                  <a:pt x="99" y="108"/>
                </a:lnTo>
                <a:lnTo>
                  <a:pt x="92" y="113"/>
                </a:lnTo>
                <a:lnTo>
                  <a:pt x="82" y="115"/>
                </a:lnTo>
                <a:lnTo>
                  <a:pt x="78" y="115"/>
                </a:lnTo>
                <a:lnTo>
                  <a:pt x="74" y="113"/>
                </a:lnTo>
                <a:lnTo>
                  <a:pt x="71" y="111"/>
                </a:lnTo>
                <a:lnTo>
                  <a:pt x="67" y="108"/>
                </a:lnTo>
                <a:lnTo>
                  <a:pt x="61" y="98"/>
                </a:lnTo>
                <a:lnTo>
                  <a:pt x="59" y="86"/>
                </a:lnTo>
                <a:close/>
                <a:moveTo>
                  <a:pt x="101" y="37"/>
                </a:moveTo>
                <a:lnTo>
                  <a:pt x="101" y="27"/>
                </a:lnTo>
                <a:lnTo>
                  <a:pt x="97" y="19"/>
                </a:lnTo>
                <a:lnTo>
                  <a:pt x="92" y="13"/>
                </a:lnTo>
                <a:lnTo>
                  <a:pt x="86" y="12"/>
                </a:lnTo>
                <a:lnTo>
                  <a:pt x="78" y="13"/>
                </a:lnTo>
                <a:lnTo>
                  <a:pt x="72" y="19"/>
                </a:lnTo>
                <a:lnTo>
                  <a:pt x="69" y="27"/>
                </a:lnTo>
                <a:lnTo>
                  <a:pt x="69" y="38"/>
                </a:lnTo>
                <a:lnTo>
                  <a:pt x="69" y="48"/>
                </a:lnTo>
                <a:lnTo>
                  <a:pt x="72" y="56"/>
                </a:lnTo>
                <a:lnTo>
                  <a:pt x="78" y="61"/>
                </a:lnTo>
                <a:lnTo>
                  <a:pt x="84" y="63"/>
                </a:lnTo>
                <a:lnTo>
                  <a:pt x="92" y="61"/>
                </a:lnTo>
                <a:lnTo>
                  <a:pt x="97" y="56"/>
                </a:lnTo>
                <a:lnTo>
                  <a:pt x="101" y="48"/>
                </a:lnTo>
                <a:lnTo>
                  <a:pt x="101" y="37"/>
                </a:lnTo>
                <a:close/>
                <a:moveTo>
                  <a:pt x="124" y="86"/>
                </a:moveTo>
                <a:lnTo>
                  <a:pt x="136" y="86"/>
                </a:lnTo>
                <a:lnTo>
                  <a:pt x="138" y="94"/>
                </a:lnTo>
                <a:lnTo>
                  <a:pt x="140" y="100"/>
                </a:lnTo>
                <a:lnTo>
                  <a:pt x="143" y="102"/>
                </a:lnTo>
                <a:lnTo>
                  <a:pt x="149" y="104"/>
                </a:lnTo>
                <a:lnTo>
                  <a:pt x="153" y="102"/>
                </a:lnTo>
                <a:lnTo>
                  <a:pt x="157" y="100"/>
                </a:lnTo>
                <a:lnTo>
                  <a:pt x="161" y="98"/>
                </a:lnTo>
                <a:lnTo>
                  <a:pt x="165" y="92"/>
                </a:lnTo>
                <a:lnTo>
                  <a:pt x="166" y="86"/>
                </a:lnTo>
                <a:lnTo>
                  <a:pt x="168" y="79"/>
                </a:lnTo>
                <a:lnTo>
                  <a:pt x="168" y="71"/>
                </a:lnTo>
                <a:lnTo>
                  <a:pt x="168" y="63"/>
                </a:lnTo>
                <a:lnTo>
                  <a:pt x="168" y="61"/>
                </a:lnTo>
                <a:lnTo>
                  <a:pt x="168" y="60"/>
                </a:lnTo>
                <a:lnTo>
                  <a:pt x="165" y="65"/>
                </a:lnTo>
                <a:lnTo>
                  <a:pt x="161" y="71"/>
                </a:lnTo>
                <a:lnTo>
                  <a:pt x="155" y="73"/>
                </a:lnTo>
                <a:lnTo>
                  <a:pt x="149" y="75"/>
                </a:lnTo>
                <a:lnTo>
                  <a:pt x="143" y="75"/>
                </a:lnTo>
                <a:lnTo>
                  <a:pt x="140" y="73"/>
                </a:lnTo>
                <a:lnTo>
                  <a:pt x="134" y="69"/>
                </a:lnTo>
                <a:lnTo>
                  <a:pt x="130" y="65"/>
                </a:lnTo>
                <a:lnTo>
                  <a:pt x="128" y="60"/>
                </a:lnTo>
                <a:lnTo>
                  <a:pt x="126" y="52"/>
                </a:lnTo>
                <a:lnTo>
                  <a:pt x="124" y="46"/>
                </a:lnTo>
                <a:lnTo>
                  <a:pt x="124" y="38"/>
                </a:lnTo>
                <a:lnTo>
                  <a:pt x="124" y="29"/>
                </a:lnTo>
                <a:lnTo>
                  <a:pt x="126" y="23"/>
                </a:lnTo>
                <a:lnTo>
                  <a:pt x="128" y="15"/>
                </a:lnTo>
                <a:lnTo>
                  <a:pt x="132" y="10"/>
                </a:lnTo>
                <a:lnTo>
                  <a:pt x="136" y="6"/>
                </a:lnTo>
                <a:lnTo>
                  <a:pt x="140" y="2"/>
                </a:lnTo>
                <a:lnTo>
                  <a:pt x="145" y="0"/>
                </a:lnTo>
                <a:lnTo>
                  <a:pt x="151" y="0"/>
                </a:lnTo>
                <a:lnTo>
                  <a:pt x="159" y="2"/>
                </a:lnTo>
                <a:lnTo>
                  <a:pt x="165" y="6"/>
                </a:lnTo>
                <a:lnTo>
                  <a:pt x="172" y="13"/>
                </a:lnTo>
                <a:lnTo>
                  <a:pt x="176" y="23"/>
                </a:lnTo>
                <a:lnTo>
                  <a:pt x="178" y="37"/>
                </a:lnTo>
                <a:lnTo>
                  <a:pt x="180" y="54"/>
                </a:lnTo>
                <a:lnTo>
                  <a:pt x="178" y="73"/>
                </a:lnTo>
                <a:lnTo>
                  <a:pt x="176" y="88"/>
                </a:lnTo>
                <a:lnTo>
                  <a:pt x="172" y="100"/>
                </a:lnTo>
                <a:lnTo>
                  <a:pt x="165" y="108"/>
                </a:lnTo>
                <a:lnTo>
                  <a:pt x="157" y="113"/>
                </a:lnTo>
                <a:lnTo>
                  <a:pt x="149" y="115"/>
                </a:lnTo>
                <a:lnTo>
                  <a:pt x="143" y="115"/>
                </a:lnTo>
                <a:lnTo>
                  <a:pt x="140" y="113"/>
                </a:lnTo>
                <a:lnTo>
                  <a:pt x="136" y="111"/>
                </a:lnTo>
                <a:lnTo>
                  <a:pt x="132" y="108"/>
                </a:lnTo>
                <a:lnTo>
                  <a:pt x="128" y="98"/>
                </a:lnTo>
                <a:lnTo>
                  <a:pt x="124" y="86"/>
                </a:lnTo>
                <a:close/>
                <a:moveTo>
                  <a:pt x="168" y="37"/>
                </a:moveTo>
                <a:lnTo>
                  <a:pt x="166" y="27"/>
                </a:lnTo>
                <a:lnTo>
                  <a:pt x="163" y="19"/>
                </a:lnTo>
                <a:lnTo>
                  <a:pt x="157" y="13"/>
                </a:lnTo>
                <a:lnTo>
                  <a:pt x="151" y="12"/>
                </a:lnTo>
                <a:lnTo>
                  <a:pt x="145" y="13"/>
                </a:lnTo>
                <a:lnTo>
                  <a:pt x="140" y="19"/>
                </a:lnTo>
                <a:lnTo>
                  <a:pt x="136" y="27"/>
                </a:lnTo>
                <a:lnTo>
                  <a:pt x="134" y="38"/>
                </a:lnTo>
                <a:lnTo>
                  <a:pt x="136" y="48"/>
                </a:lnTo>
                <a:lnTo>
                  <a:pt x="140" y="56"/>
                </a:lnTo>
                <a:lnTo>
                  <a:pt x="145" y="61"/>
                </a:lnTo>
                <a:lnTo>
                  <a:pt x="151" y="63"/>
                </a:lnTo>
                <a:lnTo>
                  <a:pt x="159" y="61"/>
                </a:lnTo>
                <a:lnTo>
                  <a:pt x="163" y="56"/>
                </a:lnTo>
                <a:lnTo>
                  <a:pt x="166" y="48"/>
                </a:lnTo>
                <a:lnTo>
                  <a:pt x="168" y="37"/>
                </a:lnTo>
                <a:close/>
                <a:moveTo>
                  <a:pt x="189" y="83"/>
                </a:moveTo>
                <a:lnTo>
                  <a:pt x="201" y="81"/>
                </a:lnTo>
                <a:lnTo>
                  <a:pt x="203" y="92"/>
                </a:lnTo>
                <a:lnTo>
                  <a:pt x="207" y="98"/>
                </a:lnTo>
                <a:lnTo>
                  <a:pt x="211" y="102"/>
                </a:lnTo>
                <a:lnTo>
                  <a:pt x="216" y="104"/>
                </a:lnTo>
                <a:lnTo>
                  <a:pt x="224" y="102"/>
                </a:lnTo>
                <a:lnTo>
                  <a:pt x="230" y="96"/>
                </a:lnTo>
                <a:lnTo>
                  <a:pt x="234" y="88"/>
                </a:lnTo>
                <a:lnTo>
                  <a:pt x="234" y="81"/>
                </a:lnTo>
                <a:lnTo>
                  <a:pt x="234" y="71"/>
                </a:lnTo>
                <a:lnTo>
                  <a:pt x="230" y="63"/>
                </a:lnTo>
                <a:lnTo>
                  <a:pt x="224" y="60"/>
                </a:lnTo>
                <a:lnTo>
                  <a:pt x="218" y="58"/>
                </a:lnTo>
                <a:lnTo>
                  <a:pt x="214" y="58"/>
                </a:lnTo>
                <a:lnTo>
                  <a:pt x="211" y="60"/>
                </a:lnTo>
                <a:lnTo>
                  <a:pt x="213" y="48"/>
                </a:lnTo>
                <a:lnTo>
                  <a:pt x="220" y="46"/>
                </a:lnTo>
                <a:lnTo>
                  <a:pt x="226" y="42"/>
                </a:lnTo>
                <a:lnTo>
                  <a:pt x="230" y="37"/>
                </a:lnTo>
                <a:lnTo>
                  <a:pt x="230" y="29"/>
                </a:lnTo>
                <a:lnTo>
                  <a:pt x="230" y="21"/>
                </a:lnTo>
                <a:lnTo>
                  <a:pt x="226" y="15"/>
                </a:lnTo>
                <a:lnTo>
                  <a:pt x="222" y="12"/>
                </a:lnTo>
                <a:lnTo>
                  <a:pt x="216" y="12"/>
                </a:lnTo>
                <a:lnTo>
                  <a:pt x="211" y="12"/>
                </a:lnTo>
                <a:lnTo>
                  <a:pt x="207" y="15"/>
                </a:lnTo>
                <a:lnTo>
                  <a:pt x="203" y="23"/>
                </a:lnTo>
                <a:lnTo>
                  <a:pt x="201" y="31"/>
                </a:lnTo>
                <a:lnTo>
                  <a:pt x="191" y="29"/>
                </a:lnTo>
                <a:lnTo>
                  <a:pt x="193" y="17"/>
                </a:lnTo>
                <a:lnTo>
                  <a:pt x="199" y="8"/>
                </a:lnTo>
                <a:lnTo>
                  <a:pt x="203" y="4"/>
                </a:lnTo>
                <a:lnTo>
                  <a:pt x="207" y="2"/>
                </a:lnTo>
                <a:lnTo>
                  <a:pt x="213" y="0"/>
                </a:lnTo>
                <a:lnTo>
                  <a:pt x="216" y="0"/>
                </a:lnTo>
                <a:lnTo>
                  <a:pt x="224" y="0"/>
                </a:lnTo>
                <a:lnTo>
                  <a:pt x="230" y="4"/>
                </a:lnTo>
                <a:lnTo>
                  <a:pt x="234" y="8"/>
                </a:lnTo>
                <a:lnTo>
                  <a:pt x="237" y="15"/>
                </a:lnTo>
                <a:lnTo>
                  <a:pt x="241" y="21"/>
                </a:lnTo>
                <a:lnTo>
                  <a:pt x="241" y="29"/>
                </a:lnTo>
                <a:lnTo>
                  <a:pt x="241" y="37"/>
                </a:lnTo>
                <a:lnTo>
                  <a:pt x="239" y="42"/>
                </a:lnTo>
                <a:lnTo>
                  <a:pt x="236" y="48"/>
                </a:lnTo>
                <a:lnTo>
                  <a:pt x="230" y="52"/>
                </a:lnTo>
                <a:lnTo>
                  <a:pt x="236" y="56"/>
                </a:lnTo>
                <a:lnTo>
                  <a:pt x="241" y="61"/>
                </a:lnTo>
                <a:lnTo>
                  <a:pt x="245" y="69"/>
                </a:lnTo>
                <a:lnTo>
                  <a:pt x="245" y="79"/>
                </a:lnTo>
                <a:lnTo>
                  <a:pt x="245" y="86"/>
                </a:lnTo>
                <a:lnTo>
                  <a:pt x="243" y="94"/>
                </a:lnTo>
                <a:lnTo>
                  <a:pt x="241" y="100"/>
                </a:lnTo>
                <a:lnTo>
                  <a:pt x="237" y="104"/>
                </a:lnTo>
                <a:lnTo>
                  <a:pt x="234" y="109"/>
                </a:lnTo>
                <a:lnTo>
                  <a:pt x="228" y="111"/>
                </a:lnTo>
                <a:lnTo>
                  <a:pt x="222" y="113"/>
                </a:lnTo>
                <a:lnTo>
                  <a:pt x="216" y="115"/>
                </a:lnTo>
                <a:lnTo>
                  <a:pt x="211" y="115"/>
                </a:lnTo>
                <a:lnTo>
                  <a:pt x="207" y="113"/>
                </a:lnTo>
                <a:lnTo>
                  <a:pt x="203" y="109"/>
                </a:lnTo>
                <a:lnTo>
                  <a:pt x="199" y="106"/>
                </a:lnTo>
                <a:lnTo>
                  <a:pt x="195" y="102"/>
                </a:lnTo>
                <a:lnTo>
                  <a:pt x="193" y="96"/>
                </a:lnTo>
                <a:lnTo>
                  <a:pt x="191" y="90"/>
                </a:lnTo>
                <a:lnTo>
                  <a:pt x="189" y="83"/>
                </a:lnTo>
                <a:close/>
                <a:moveTo>
                  <a:pt x="255" y="79"/>
                </a:moveTo>
                <a:lnTo>
                  <a:pt x="255" y="65"/>
                </a:lnTo>
                <a:lnTo>
                  <a:pt x="287" y="65"/>
                </a:lnTo>
                <a:lnTo>
                  <a:pt x="287" y="79"/>
                </a:lnTo>
                <a:lnTo>
                  <a:pt x="255" y="79"/>
                </a:lnTo>
                <a:close/>
                <a:moveTo>
                  <a:pt x="335" y="113"/>
                </a:moveTo>
                <a:lnTo>
                  <a:pt x="324" y="113"/>
                </a:lnTo>
                <a:lnTo>
                  <a:pt x="324" y="25"/>
                </a:lnTo>
                <a:lnTo>
                  <a:pt x="320" y="29"/>
                </a:lnTo>
                <a:lnTo>
                  <a:pt x="314" y="35"/>
                </a:lnTo>
                <a:lnTo>
                  <a:pt x="308" y="38"/>
                </a:lnTo>
                <a:lnTo>
                  <a:pt x="305" y="42"/>
                </a:lnTo>
                <a:lnTo>
                  <a:pt x="305" y="29"/>
                </a:lnTo>
                <a:lnTo>
                  <a:pt x="312" y="21"/>
                </a:lnTo>
                <a:lnTo>
                  <a:pt x="320" y="15"/>
                </a:lnTo>
                <a:lnTo>
                  <a:pt x="324" y="8"/>
                </a:lnTo>
                <a:lnTo>
                  <a:pt x="328" y="0"/>
                </a:lnTo>
                <a:lnTo>
                  <a:pt x="335" y="0"/>
                </a:lnTo>
                <a:lnTo>
                  <a:pt x="335" y="113"/>
                </a:lnTo>
                <a:close/>
                <a:moveTo>
                  <a:pt x="364" y="86"/>
                </a:moveTo>
                <a:lnTo>
                  <a:pt x="374" y="86"/>
                </a:lnTo>
                <a:lnTo>
                  <a:pt x="376" y="94"/>
                </a:lnTo>
                <a:lnTo>
                  <a:pt x="379" y="100"/>
                </a:lnTo>
                <a:lnTo>
                  <a:pt x="383" y="102"/>
                </a:lnTo>
                <a:lnTo>
                  <a:pt x="387" y="104"/>
                </a:lnTo>
                <a:lnTo>
                  <a:pt x="393" y="102"/>
                </a:lnTo>
                <a:lnTo>
                  <a:pt x="397" y="100"/>
                </a:lnTo>
                <a:lnTo>
                  <a:pt x="401" y="98"/>
                </a:lnTo>
                <a:lnTo>
                  <a:pt x="402" y="92"/>
                </a:lnTo>
                <a:lnTo>
                  <a:pt x="404" y="86"/>
                </a:lnTo>
                <a:lnTo>
                  <a:pt x="406" y="79"/>
                </a:lnTo>
                <a:lnTo>
                  <a:pt x="408" y="71"/>
                </a:lnTo>
                <a:lnTo>
                  <a:pt x="408" y="63"/>
                </a:lnTo>
                <a:lnTo>
                  <a:pt x="408" y="61"/>
                </a:lnTo>
                <a:lnTo>
                  <a:pt x="408" y="60"/>
                </a:lnTo>
                <a:lnTo>
                  <a:pt x="404" y="65"/>
                </a:lnTo>
                <a:lnTo>
                  <a:pt x="399" y="71"/>
                </a:lnTo>
                <a:lnTo>
                  <a:pt x="393" y="73"/>
                </a:lnTo>
                <a:lnTo>
                  <a:pt x="387" y="75"/>
                </a:lnTo>
                <a:lnTo>
                  <a:pt x="381" y="75"/>
                </a:lnTo>
                <a:lnTo>
                  <a:pt x="378" y="73"/>
                </a:lnTo>
                <a:lnTo>
                  <a:pt x="374" y="69"/>
                </a:lnTo>
                <a:lnTo>
                  <a:pt x="370" y="65"/>
                </a:lnTo>
                <a:lnTo>
                  <a:pt x="366" y="60"/>
                </a:lnTo>
                <a:lnTo>
                  <a:pt x="364" y="52"/>
                </a:lnTo>
                <a:lnTo>
                  <a:pt x="362" y="46"/>
                </a:lnTo>
                <a:lnTo>
                  <a:pt x="362" y="38"/>
                </a:lnTo>
                <a:lnTo>
                  <a:pt x="362" y="29"/>
                </a:lnTo>
                <a:lnTo>
                  <a:pt x="364" y="23"/>
                </a:lnTo>
                <a:lnTo>
                  <a:pt x="366" y="15"/>
                </a:lnTo>
                <a:lnTo>
                  <a:pt x="370" y="10"/>
                </a:lnTo>
                <a:lnTo>
                  <a:pt x="374" y="6"/>
                </a:lnTo>
                <a:lnTo>
                  <a:pt x="378" y="2"/>
                </a:lnTo>
                <a:lnTo>
                  <a:pt x="383" y="0"/>
                </a:lnTo>
                <a:lnTo>
                  <a:pt x="389" y="0"/>
                </a:lnTo>
                <a:lnTo>
                  <a:pt x="397" y="2"/>
                </a:lnTo>
                <a:lnTo>
                  <a:pt x="404" y="6"/>
                </a:lnTo>
                <a:lnTo>
                  <a:pt x="410" y="13"/>
                </a:lnTo>
                <a:lnTo>
                  <a:pt x="414" y="23"/>
                </a:lnTo>
                <a:lnTo>
                  <a:pt x="418" y="37"/>
                </a:lnTo>
                <a:lnTo>
                  <a:pt x="418" y="54"/>
                </a:lnTo>
                <a:lnTo>
                  <a:pt x="418" y="73"/>
                </a:lnTo>
                <a:lnTo>
                  <a:pt x="414" y="88"/>
                </a:lnTo>
                <a:lnTo>
                  <a:pt x="410" y="100"/>
                </a:lnTo>
                <a:lnTo>
                  <a:pt x="404" y="108"/>
                </a:lnTo>
                <a:lnTo>
                  <a:pt x="397" y="113"/>
                </a:lnTo>
                <a:lnTo>
                  <a:pt x="387" y="115"/>
                </a:lnTo>
                <a:lnTo>
                  <a:pt x="383" y="115"/>
                </a:lnTo>
                <a:lnTo>
                  <a:pt x="379" y="113"/>
                </a:lnTo>
                <a:lnTo>
                  <a:pt x="374" y="111"/>
                </a:lnTo>
                <a:lnTo>
                  <a:pt x="372" y="108"/>
                </a:lnTo>
                <a:lnTo>
                  <a:pt x="366" y="98"/>
                </a:lnTo>
                <a:lnTo>
                  <a:pt x="364" y="86"/>
                </a:lnTo>
                <a:close/>
                <a:moveTo>
                  <a:pt x="406" y="37"/>
                </a:moveTo>
                <a:lnTo>
                  <a:pt x="404" y="27"/>
                </a:lnTo>
                <a:lnTo>
                  <a:pt x="402" y="19"/>
                </a:lnTo>
                <a:lnTo>
                  <a:pt x="397" y="13"/>
                </a:lnTo>
                <a:lnTo>
                  <a:pt x="391" y="12"/>
                </a:lnTo>
                <a:lnTo>
                  <a:pt x="383" y="13"/>
                </a:lnTo>
                <a:lnTo>
                  <a:pt x="378" y="19"/>
                </a:lnTo>
                <a:lnTo>
                  <a:pt x="374" y="27"/>
                </a:lnTo>
                <a:lnTo>
                  <a:pt x="374" y="38"/>
                </a:lnTo>
                <a:lnTo>
                  <a:pt x="374" y="48"/>
                </a:lnTo>
                <a:lnTo>
                  <a:pt x="378" y="56"/>
                </a:lnTo>
                <a:lnTo>
                  <a:pt x="383" y="61"/>
                </a:lnTo>
                <a:lnTo>
                  <a:pt x="389" y="63"/>
                </a:lnTo>
                <a:lnTo>
                  <a:pt x="397" y="61"/>
                </a:lnTo>
                <a:lnTo>
                  <a:pt x="402" y="56"/>
                </a:lnTo>
                <a:lnTo>
                  <a:pt x="406" y="48"/>
                </a:lnTo>
                <a:lnTo>
                  <a:pt x="406" y="37"/>
                </a:lnTo>
                <a:close/>
                <a:moveTo>
                  <a:pt x="429" y="86"/>
                </a:moveTo>
                <a:lnTo>
                  <a:pt x="441" y="86"/>
                </a:lnTo>
                <a:lnTo>
                  <a:pt x="443" y="94"/>
                </a:lnTo>
                <a:lnTo>
                  <a:pt x="445" y="100"/>
                </a:lnTo>
                <a:lnTo>
                  <a:pt x="449" y="102"/>
                </a:lnTo>
                <a:lnTo>
                  <a:pt x="454" y="104"/>
                </a:lnTo>
                <a:lnTo>
                  <a:pt x="458" y="102"/>
                </a:lnTo>
                <a:lnTo>
                  <a:pt x="462" y="100"/>
                </a:lnTo>
                <a:lnTo>
                  <a:pt x="466" y="98"/>
                </a:lnTo>
                <a:lnTo>
                  <a:pt x="468" y="92"/>
                </a:lnTo>
                <a:lnTo>
                  <a:pt x="472" y="86"/>
                </a:lnTo>
                <a:lnTo>
                  <a:pt x="472" y="79"/>
                </a:lnTo>
                <a:lnTo>
                  <a:pt x="473" y="71"/>
                </a:lnTo>
                <a:lnTo>
                  <a:pt x="473" y="63"/>
                </a:lnTo>
                <a:lnTo>
                  <a:pt x="473" y="61"/>
                </a:lnTo>
                <a:lnTo>
                  <a:pt x="473" y="60"/>
                </a:lnTo>
                <a:lnTo>
                  <a:pt x="470" y="65"/>
                </a:lnTo>
                <a:lnTo>
                  <a:pt x="466" y="71"/>
                </a:lnTo>
                <a:lnTo>
                  <a:pt x="460" y="73"/>
                </a:lnTo>
                <a:lnTo>
                  <a:pt x="454" y="75"/>
                </a:lnTo>
                <a:lnTo>
                  <a:pt x="449" y="75"/>
                </a:lnTo>
                <a:lnTo>
                  <a:pt x="445" y="73"/>
                </a:lnTo>
                <a:lnTo>
                  <a:pt x="439" y="69"/>
                </a:lnTo>
                <a:lnTo>
                  <a:pt x="435" y="65"/>
                </a:lnTo>
                <a:lnTo>
                  <a:pt x="433" y="60"/>
                </a:lnTo>
                <a:lnTo>
                  <a:pt x="429" y="52"/>
                </a:lnTo>
                <a:lnTo>
                  <a:pt x="429" y="46"/>
                </a:lnTo>
                <a:lnTo>
                  <a:pt x="427" y="38"/>
                </a:lnTo>
                <a:lnTo>
                  <a:pt x="429" y="29"/>
                </a:lnTo>
                <a:lnTo>
                  <a:pt x="429" y="23"/>
                </a:lnTo>
                <a:lnTo>
                  <a:pt x="433" y="15"/>
                </a:lnTo>
                <a:lnTo>
                  <a:pt x="435" y="10"/>
                </a:lnTo>
                <a:lnTo>
                  <a:pt x="441" y="6"/>
                </a:lnTo>
                <a:lnTo>
                  <a:pt x="445" y="2"/>
                </a:lnTo>
                <a:lnTo>
                  <a:pt x="450" y="0"/>
                </a:lnTo>
                <a:lnTo>
                  <a:pt x="454" y="0"/>
                </a:lnTo>
                <a:lnTo>
                  <a:pt x="464" y="2"/>
                </a:lnTo>
                <a:lnTo>
                  <a:pt x="470" y="6"/>
                </a:lnTo>
                <a:lnTo>
                  <a:pt x="477" y="13"/>
                </a:lnTo>
                <a:lnTo>
                  <a:pt x="481" y="23"/>
                </a:lnTo>
                <a:lnTo>
                  <a:pt x="483" y="37"/>
                </a:lnTo>
                <a:lnTo>
                  <a:pt x="485" y="54"/>
                </a:lnTo>
                <a:lnTo>
                  <a:pt x="483" y="73"/>
                </a:lnTo>
                <a:lnTo>
                  <a:pt x="481" y="88"/>
                </a:lnTo>
                <a:lnTo>
                  <a:pt x="477" y="100"/>
                </a:lnTo>
                <a:lnTo>
                  <a:pt x="470" y="108"/>
                </a:lnTo>
                <a:lnTo>
                  <a:pt x="462" y="113"/>
                </a:lnTo>
                <a:lnTo>
                  <a:pt x="454" y="115"/>
                </a:lnTo>
                <a:lnTo>
                  <a:pt x="449" y="115"/>
                </a:lnTo>
                <a:lnTo>
                  <a:pt x="445" y="113"/>
                </a:lnTo>
                <a:lnTo>
                  <a:pt x="441" y="111"/>
                </a:lnTo>
                <a:lnTo>
                  <a:pt x="437" y="108"/>
                </a:lnTo>
                <a:lnTo>
                  <a:pt x="433" y="98"/>
                </a:lnTo>
                <a:lnTo>
                  <a:pt x="429" y="86"/>
                </a:lnTo>
                <a:close/>
                <a:moveTo>
                  <a:pt x="473" y="37"/>
                </a:moveTo>
                <a:lnTo>
                  <a:pt x="472" y="27"/>
                </a:lnTo>
                <a:lnTo>
                  <a:pt x="468" y="19"/>
                </a:lnTo>
                <a:lnTo>
                  <a:pt x="462" y="13"/>
                </a:lnTo>
                <a:lnTo>
                  <a:pt x="456" y="12"/>
                </a:lnTo>
                <a:lnTo>
                  <a:pt x="450" y="13"/>
                </a:lnTo>
                <a:lnTo>
                  <a:pt x="445" y="19"/>
                </a:lnTo>
                <a:lnTo>
                  <a:pt x="441" y="27"/>
                </a:lnTo>
                <a:lnTo>
                  <a:pt x="439" y="38"/>
                </a:lnTo>
                <a:lnTo>
                  <a:pt x="441" y="48"/>
                </a:lnTo>
                <a:lnTo>
                  <a:pt x="445" y="56"/>
                </a:lnTo>
                <a:lnTo>
                  <a:pt x="450" y="61"/>
                </a:lnTo>
                <a:lnTo>
                  <a:pt x="456" y="63"/>
                </a:lnTo>
                <a:lnTo>
                  <a:pt x="462" y="61"/>
                </a:lnTo>
                <a:lnTo>
                  <a:pt x="468" y="56"/>
                </a:lnTo>
                <a:lnTo>
                  <a:pt x="472" y="48"/>
                </a:lnTo>
                <a:lnTo>
                  <a:pt x="473" y="37"/>
                </a:lnTo>
                <a:close/>
                <a:moveTo>
                  <a:pt x="510" y="52"/>
                </a:moveTo>
                <a:lnTo>
                  <a:pt x="506" y="48"/>
                </a:lnTo>
                <a:lnTo>
                  <a:pt x="500" y="42"/>
                </a:lnTo>
                <a:lnTo>
                  <a:pt x="498" y="37"/>
                </a:lnTo>
                <a:lnTo>
                  <a:pt x="498" y="29"/>
                </a:lnTo>
                <a:lnTo>
                  <a:pt x="500" y="17"/>
                </a:lnTo>
                <a:lnTo>
                  <a:pt x="504" y="8"/>
                </a:lnTo>
                <a:lnTo>
                  <a:pt x="508" y="4"/>
                </a:lnTo>
                <a:lnTo>
                  <a:pt x="512" y="2"/>
                </a:lnTo>
                <a:lnTo>
                  <a:pt x="518" y="0"/>
                </a:lnTo>
                <a:lnTo>
                  <a:pt x="523" y="0"/>
                </a:lnTo>
                <a:lnTo>
                  <a:pt x="527" y="0"/>
                </a:lnTo>
                <a:lnTo>
                  <a:pt x="533" y="2"/>
                </a:lnTo>
                <a:lnTo>
                  <a:pt x="537" y="4"/>
                </a:lnTo>
                <a:lnTo>
                  <a:pt x="541" y="8"/>
                </a:lnTo>
                <a:lnTo>
                  <a:pt x="546" y="17"/>
                </a:lnTo>
                <a:lnTo>
                  <a:pt x="546" y="29"/>
                </a:lnTo>
                <a:lnTo>
                  <a:pt x="546" y="37"/>
                </a:lnTo>
                <a:lnTo>
                  <a:pt x="544" y="42"/>
                </a:lnTo>
                <a:lnTo>
                  <a:pt x="541" y="48"/>
                </a:lnTo>
                <a:lnTo>
                  <a:pt x="535" y="52"/>
                </a:lnTo>
                <a:lnTo>
                  <a:pt x="543" y="56"/>
                </a:lnTo>
                <a:lnTo>
                  <a:pt x="546" y="63"/>
                </a:lnTo>
                <a:lnTo>
                  <a:pt x="550" y="71"/>
                </a:lnTo>
                <a:lnTo>
                  <a:pt x="550" y="81"/>
                </a:lnTo>
                <a:lnTo>
                  <a:pt x="550" y="88"/>
                </a:lnTo>
                <a:lnTo>
                  <a:pt x="548" y="94"/>
                </a:lnTo>
                <a:lnTo>
                  <a:pt x="546" y="100"/>
                </a:lnTo>
                <a:lnTo>
                  <a:pt x="543" y="106"/>
                </a:lnTo>
                <a:lnTo>
                  <a:pt x="539" y="109"/>
                </a:lnTo>
                <a:lnTo>
                  <a:pt x="535" y="111"/>
                </a:lnTo>
                <a:lnTo>
                  <a:pt x="529" y="113"/>
                </a:lnTo>
                <a:lnTo>
                  <a:pt x="523" y="115"/>
                </a:lnTo>
                <a:lnTo>
                  <a:pt x="518" y="113"/>
                </a:lnTo>
                <a:lnTo>
                  <a:pt x="512" y="111"/>
                </a:lnTo>
                <a:lnTo>
                  <a:pt x="506" y="109"/>
                </a:lnTo>
                <a:lnTo>
                  <a:pt x="502" y="106"/>
                </a:lnTo>
                <a:lnTo>
                  <a:pt x="498" y="100"/>
                </a:lnTo>
                <a:lnTo>
                  <a:pt x="496" y="94"/>
                </a:lnTo>
                <a:lnTo>
                  <a:pt x="495" y="86"/>
                </a:lnTo>
                <a:lnTo>
                  <a:pt x="495" y="81"/>
                </a:lnTo>
                <a:lnTo>
                  <a:pt x="496" y="71"/>
                </a:lnTo>
                <a:lnTo>
                  <a:pt x="498" y="61"/>
                </a:lnTo>
                <a:lnTo>
                  <a:pt x="504" y="56"/>
                </a:lnTo>
                <a:lnTo>
                  <a:pt x="510" y="52"/>
                </a:lnTo>
                <a:close/>
                <a:moveTo>
                  <a:pt x="508" y="29"/>
                </a:moveTo>
                <a:lnTo>
                  <a:pt x="510" y="37"/>
                </a:lnTo>
                <a:lnTo>
                  <a:pt x="512" y="42"/>
                </a:lnTo>
                <a:lnTo>
                  <a:pt x="518" y="46"/>
                </a:lnTo>
                <a:lnTo>
                  <a:pt x="523" y="46"/>
                </a:lnTo>
                <a:lnTo>
                  <a:pt x="529" y="46"/>
                </a:lnTo>
                <a:lnTo>
                  <a:pt x="533" y="42"/>
                </a:lnTo>
                <a:lnTo>
                  <a:pt x="535" y="37"/>
                </a:lnTo>
                <a:lnTo>
                  <a:pt x="537" y="29"/>
                </a:lnTo>
                <a:lnTo>
                  <a:pt x="535" y="23"/>
                </a:lnTo>
                <a:lnTo>
                  <a:pt x="533" y="17"/>
                </a:lnTo>
                <a:lnTo>
                  <a:pt x="527" y="12"/>
                </a:lnTo>
                <a:lnTo>
                  <a:pt x="523" y="12"/>
                </a:lnTo>
                <a:lnTo>
                  <a:pt x="518" y="12"/>
                </a:lnTo>
                <a:lnTo>
                  <a:pt x="512" y="15"/>
                </a:lnTo>
                <a:lnTo>
                  <a:pt x="510" y="21"/>
                </a:lnTo>
                <a:lnTo>
                  <a:pt x="508" y="29"/>
                </a:lnTo>
                <a:close/>
                <a:moveTo>
                  <a:pt x="506" y="81"/>
                </a:moveTo>
                <a:lnTo>
                  <a:pt x="506" y="86"/>
                </a:lnTo>
                <a:lnTo>
                  <a:pt x="508" y="92"/>
                </a:lnTo>
                <a:lnTo>
                  <a:pt x="510" y="96"/>
                </a:lnTo>
                <a:lnTo>
                  <a:pt x="514" y="100"/>
                </a:lnTo>
                <a:lnTo>
                  <a:pt x="518" y="102"/>
                </a:lnTo>
                <a:lnTo>
                  <a:pt x="523" y="104"/>
                </a:lnTo>
                <a:lnTo>
                  <a:pt x="529" y="102"/>
                </a:lnTo>
                <a:lnTo>
                  <a:pt x="535" y="98"/>
                </a:lnTo>
                <a:lnTo>
                  <a:pt x="539" y="90"/>
                </a:lnTo>
                <a:lnTo>
                  <a:pt x="541" y="81"/>
                </a:lnTo>
                <a:lnTo>
                  <a:pt x="539" y="71"/>
                </a:lnTo>
                <a:lnTo>
                  <a:pt x="535" y="63"/>
                </a:lnTo>
                <a:lnTo>
                  <a:pt x="529" y="60"/>
                </a:lnTo>
                <a:lnTo>
                  <a:pt x="523" y="58"/>
                </a:lnTo>
                <a:lnTo>
                  <a:pt x="516" y="60"/>
                </a:lnTo>
                <a:lnTo>
                  <a:pt x="510" y="63"/>
                </a:lnTo>
                <a:lnTo>
                  <a:pt x="506" y="71"/>
                </a:lnTo>
                <a:lnTo>
                  <a:pt x="506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4" name="Freeform 113"/>
          <p:cNvSpPr>
            <a:spLocks noEditPoints="1"/>
          </p:cNvSpPr>
          <p:nvPr/>
        </p:nvSpPr>
        <p:spPr bwMode="auto">
          <a:xfrm>
            <a:off x="7740650" y="6124575"/>
            <a:ext cx="874713" cy="182563"/>
          </a:xfrm>
          <a:custGeom>
            <a:gdLst>
              <a:gd name="T0" fmla="*/ 0 w 551"/>
              <a:gd name="T1" fmla="*/ 2147483647 h 115"/>
              <a:gd name="T2" fmla="*/ 2147483647 w 551"/>
              <a:gd name="T3" fmla="*/ 2147483647 h 115"/>
              <a:gd name="T4" fmla="*/ 2147483647 w 551"/>
              <a:gd name="T5" fmla="*/ 2147483647 h 115"/>
              <a:gd name="T6" fmla="*/ 2147483647 w 551"/>
              <a:gd name="T7" fmla="*/ 2147483647 h 115"/>
              <a:gd name="T8" fmla="*/ 2147483647 w 551"/>
              <a:gd name="T9" fmla="*/ 2147483647 h 115"/>
              <a:gd name="T10" fmla="*/ 2147483647 w 551"/>
              <a:gd name="T11" fmla="*/ 2147483647 h 115"/>
              <a:gd name="T12" fmla="*/ 2147483647 w 551"/>
              <a:gd name="T13" fmla="*/ 2147483647 h 115"/>
              <a:gd name="T14" fmla="*/ 2147483647 w 551"/>
              <a:gd name="T15" fmla="*/ 2147483647 h 115"/>
              <a:gd name="T16" fmla="*/ 2147483647 w 551"/>
              <a:gd name="T17" fmla="*/ 2147483647 h 115"/>
              <a:gd name="T18" fmla="*/ 2147483647 w 551"/>
              <a:gd name="T19" fmla="*/ 2147483647 h 115"/>
              <a:gd name="T20" fmla="*/ 2147483647 w 551"/>
              <a:gd name="T21" fmla="*/ 2147483647 h 115"/>
              <a:gd name="T22" fmla="*/ 2147483647 w 551"/>
              <a:gd name="T23" fmla="*/ 2147483647 h 115"/>
              <a:gd name="T24" fmla="*/ 2147483647 w 551"/>
              <a:gd name="T25" fmla="*/ 2147483647 h 115"/>
              <a:gd name="T26" fmla="*/ 2147483647 w 551"/>
              <a:gd name="T27" fmla="*/ 2147483647 h 115"/>
              <a:gd name="T28" fmla="*/ 2147483647 w 551"/>
              <a:gd name="T29" fmla="*/ 0 h 115"/>
              <a:gd name="T30" fmla="*/ 2147483647 w 551"/>
              <a:gd name="T31" fmla="*/ 2147483647 h 115"/>
              <a:gd name="T32" fmla="*/ 2147483647 w 551"/>
              <a:gd name="T33" fmla="*/ 2147483647 h 115"/>
              <a:gd name="T34" fmla="*/ 2147483647 w 551"/>
              <a:gd name="T35" fmla="*/ 2147483647 h 115"/>
              <a:gd name="T36" fmla="*/ 2147483647 w 551"/>
              <a:gd name="T37" fmla="*/ 2147483647 h 115"/>
              <a:gd name="T38" fmla="*/ 2147483647 w 551"/>
              <a:gd name="T39" fmla="*/ 2147483647 h 115"/>
              <a:gd name="T40" fmla="*/ 2147483647 w 551"/>
              <a:gd name="T41" fmla="*/ 0 h 115"/>
              <a:gd name="T42" fmla="*/ 2147483647 w 551"/>
              <a:gd name="T43" fmla="*/ 2147483647 h 115"/>
              <a:gd name="T44" fmla="*/ 2147483647 w 551"/>
              <a:gd name="T45" fmla="*/ 2147483647 h 115"/>
              <a:gd name="T46" fmla="*/ 2147483647 w 551"/>
              <a:gd name="T47" fmla="*/ 2147483647 h 115"/>
              <a:gd name="T48" fmla="*/ 2147483647 w 551"/>
              <a:gd name="T49" fmla="*/ 2147483647 h 115"/>
              <a:gd name="T50" fmla="*/ 2147483647 w 551"/>
              <a:gd name="T51" fmla="*/ 2147483647 h 115"/>
              <a:gd name="T52" fmla="*/ 2147483647 w 551"/>
              <a:gd name="T53" fmla="*/ 2147483647 h 115"/>
              <a:gd name="T54" fmla="*/ 2147483647 w 551"/>
              <a:gd name="T55" fmla="*/ 2147483647 h 115"/>
              <a:gd name="T56" fmla="*/ 2147483647 w 551"/>
              <a:gd name="T57" fmla="*/ 2147483647 h 115"/>
              <a:gd name="T58" fmla="*/ 2147483647 w 551"/>
              <a:gd name="T59" fmla="*/ 2147483647 h 115"/>
              <a:gd name="T60" fmla="*/ 2147483647 w 551"/>
              <a:gd name="T61" fmla="*/ 2147483647 h 115"/>
              <a:gd name="T62" fmla="*/ 2147483647 w 551"/>
              <a:gd name="T63" fmla="*/ 2147483647 h 115"/>
              <a:gd name="T64" fmla="*/ 2147483647 w 551"/>
              <a:gd name="T65" fmla="*/ 2147483647 h 115"/>
              <a:gd name="T66" fmla="*/ 2147483647 w 551"/>
              <a:gd name="T67" fmla="*/ 0 h 115"/>
              <a:gd name="T68" fmla="*/ 2147483647 w 551"/>
              <a:gd name="T69" fmla="*/ 2147483647 h 115"/>
              <a:gd name="T70" fmla="*/ 2147483647 w 551"/>
              <a:gd name="T71" fmla="*/ 2147483647 h 115"/>
              <a:gd name="T72" fmla="*/ 2147483647 w 551"/>
              <a:gd name="T73" fmla="*/ 2147483647 h 115"/>
              <a:gd name="T74" fmla="*/ 2147483647 w 551"/>
              <a:gd name="T75" fmla="*/ 2147483647 h 115"/>
              <a:gd name="T76" fmla="*/ 2147483647 w 551"/>
              <a:gd name="T77" fmla="*/ 2147483647 h 115"/>
              <a:gd name="T78" fmla="*/ 2147483647 w 551"/>
              <a:gd name="T79" fmla="*/ 2147483647 h 115"/>
              <a:gd name="T80" fmla="*/ 2147483647 w 551"/>
              <a:gd name="T81" fmla="*/ 2147483647 h 115"/>
              <a:gd name="T82" fmla="*/ 2147483647 w 551"/>
              <a:gd name="T83" fmla="*/ 2147483647 h 115"/>
              <a:gd name="T84" fmla="*/ 2147483647 w 551"/>
              <a:gd name="T85" fmla="*/ 2147483647 h 115"/>
              <a:gd name="T86" fmla="*/ 2147483647 w 551"/>
              <a:gd name="T87" fmla="*/ 2147483647 h 115"/>
              <a:gd name="T88" fmla="*/ 2147483647 w 551"/>
              <a:gd name="T89" fmla="*/ 2147483647 h 115"/>
              <a:gd name="T90" fmla="*/ 2147483647 w 551"/>
              <a:gd name="T91" fmla="*/ 2147483647 h 115"/>
              <a:gd name="T92" fmla="*/ 2147483647 w 551"/>
              <a:gd name="T93" fmla="*/ 2147483647 h 115"/>
              <a:gd name="T94" fmla="*/ 2147483647 w 551"/>
              <a:gd name="T95" fmla="*/ 2147483647 h 115"/>
              <a:gd name="T96" fmla="*/ 2147483647 w 551"/>
              <a:gd name="T97" fmla="*/ 2147483647 h 115"/>
              <a:gd name="T98" fmla="*/ 2147483647 w 551"/>
              <a:gd name="T99" fmla="*/ 2147483647 h 115"/>
              <a:gd name="T100" fmla="*/ 2147483647 w 551"/>
              <a:gd name="T101" fmla="*/ 2147483647 h 115"/>
              <a:gd name="T102" fmla="*/ 2147483647 w 551"/>
              <a:gd name="T103" fmla="*/ 2147483647 h 115"/>
              <a:gd name="T104" fmla="*/ 2147483647 w 551"/>
              <a:gd name="T105" fmla="*/ 2147483647 h 115"/>
              <a:gd name="T106" fmla="*/ 2147483647 w 551"/>
              <a:gd name="T107" fmla="*/ 2147483647 h 115"/>
              <a:gd name="T108" fmla="*/ 2147483647 w 551"/>
              <a:gd name="T109" fmla="*/ 0 h 115"/>
              <a:gd name="T110" fmla="*/ 2147483647 w 551"/>
              <a:gd name="T111" fmla="*/ 2147483647 h 115"/>
              <a:gd name="T112" fmla="*/ 2147483647 w 551"/>
              <a:gd name="T113" fmla="*/ 2147483647 h 115"/>
              <a:gd name="T114" fmla="*/ 2147483647 w 551"/>
              <a:gd name="T115" fmla="*/ 2147483647 h 1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1"/>
              <a:gd name="T175" fmla="*/ 0 h 115"/>
              <a:gd name="T176" fmla="*/ 551 w 551"/>
              <a:gd name="T177" fmla="*/ 115 h 115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1" h="115">
                <a:moveTo>
                  <a:pt x="31" y="113"/>
                </a:moveTo>
                <a:lnTo>
                  <a:pt x="19" y="113"/>
                </a:lnTo>
                <a:lnTo>
                  <a:pt x="19" y="25"/>
                </a:lnTo>
                <a:lnTo>
                  <a:pt x="16" y="29"/>
                </a:lnTo>
                <a:lnTo>
                  <a:pt x="10" y="35"/>
                </a:lnTo>
                <a:lnTo>
                  <a:pt x="4" y="38"/>
                </a:lnTo>
                <a:lnTo>
                  <a:pt x="0" y="42"/>
                </a:lnTo>
                <a:lnTo>
                  <a:pt x="0" y="29"/>
                </a:lnTo>
                <a:lnTo>
                  <a:pt x="8" y="21"/>
                </a:lnTo>
                <a:lnTo>
                  <a:pt x="16" y="15"/>
                </a:lnTo>
                <a:lnTo>
                  <a:pt x="21" y="8"/>
                </a:lnTo>
                <a:lnTo>
                  <a:pt x="23" y="0"/>
                </a:lnTo>
                <a:lnTo>
                  <a:pt x="31" y="0"/>
                </a:lnTo>
                <a:lnTo>
                  <a:pt x="31" y="113"/>
                </a:lnTo>
                <a:close/>
                <a:moveTo>
                  <a:pt x="60" y="86"/>
                </a:moveTo>
                <a:lnTo>
                  <a:pt x="69" y="86"/>
                </a:lnTo>
                <a:lnTo>
                  <a:pt x="71" y="94"/>
                </a:lnTo>
                <a:lnTo>
                  <a:pt x="75" y="100"/>
                </a:lnTo>
                <a:lnTo>
                  <a:pt x="79" y="102"/>
                </a:lnTo>
                <a:lnTo>
                  <a:pt x="83" y="104"/>
                </a:lnTo>
                <a:lnTo>
                  <a:pt x="89" y="102"/>
                </a:lnTo>
                <a:lnTo>
                  <a:pt x="92" y="100"/>
                </a:lnTo>
                <a:lnTo>
                  <a:pt x="96" y="98"/>
                </a:lnTo>
                <a:lnTo>
                  <a:pt x="98" y="92"/>
                </a:lnTo>
                <a:lnTo>
                  <a:pt x="100" y="86"/>
                </a:lnTo>
                <a:lnTo>
                  <a:pt x="102" y="79"/>
                </a:lnTo>
                <a:lnTo>
                  <a:pt x="104" y="71"/>
                </a:lnTo>
                <a:lnTo>
                  <a:pt x="104" y="63"/>
                </a:lnTo>
                <a:lnTo>
                  <a:pt x="104" y="61"/>
                </a:lnTo>
                <a:lnTo>
                  <a:pt x="104" y="60"/>
                </a:lnTo>
                <a:lnTo>
                  <a:pt x="100" y="65"/>
                </a:lnTo>
                <a:lnTo>
                  <a:pt x="94" y="71"/>
                </a:lnTo>
                <a:lnTo>
                  <a:pt x="89" y="73"/>
                </a:lnTo>
                <a:lnTo>
                  <a:pt x="83" y="75"/>
                </a:lnTo>
                <a:lnTo>
                  <a:pt x="77" y="75"/>
                </a:lnTo>
                <a:lnTo>
                  <a:pt x="73" y="73"/>
                </a:lnTo>
                <a:lnTo>
                  <a:pt x="69" y="69"/>
                </a:lnTo>
                <a:lnTo>
                  <a:pt x="65" y="65"/>
                </a:lnTo>
                <a:lnTo>
                  <a:pt x="62" y="60"/>
                </a:lnTo>
                <a:lnTo>
                  <a:pt x="60" y="52"/>
                </a:lnTo>
                <a:lnTo>
                  <a:pt x="58" y="46"/>
                </a:lnTo>
                <a:lnTo>
                  <a:pt x="58" y="38"/>
                </a:lnTo>
                <a:lnTo>
                  <a:pt x="58" y="29"/>
                </a:lnTo>
                <a:lnTo>
                  <a:pt x="60" y="23"/>
                </a:lnTo>
                <a:lnTo>
                  <a:pt x="62" y="15"/>
                </a:lnTo>
                <a:lnTo>
                  <a:pt x="65" y="10"/>
                </a:lnTo>
                <a:lnTo>
                  <a:pt x="69" y="6"/>
                </a:lnTo>
                <a:lnTo>
                  <a:pt x="73" y="2"/>
                </a:lnTo>
                <a:lnTo>
                  <a:pt x="79" y="0"/>
                </a:lnTo>
                <a:lnTo>
                  <a:pt x="85" y="0"/>
                </a:lnTo>
                <a:lnTo>
                  <a:pt x="92" y="2"/>
                </a:lnTo>
                <a:lnTo>
                  <a:pt x="100" y="6"/>
                </a:lnTo>
                <a:lnTo>
                  <a:pt x="106" y="13"/>
                </a:lnTo>
                <a:lnTo>
                  <a:pt x="110" y="23"/>
                </a:lnTo>
                <a:lnTo>
                  <a:pt x="113" y="37"/>
                </a:lnTo>
                <a:lnTo>
                  <a:pt x="113" y="54"/>
                </a:lnTo>
                <a:lnTo>
                  <a:pt x="113" y="73"/>
                </a:lnTo>
                <a:lnTo>
                  <a:pt x="110" y="88"/>
                </a:lnTo>
                <a:lnTo>
                  <a:pt x="106" y="100"/>
                </a:lnTo>
                <a:lnTo>
                  <a:pt x="100" y="108"/>
                </a:lnTo>
                <a:lnTo>
                  <a:pt x="92" y="113"/>
                </a:lnTo>
                <a:lnTo>
                  <a:pt x="83" y="115"/>
                </a:lnTo>
                <a:lnTo>
                  <a:pt x="79" y="115"/>
                </a:lnTo>
                <a:lnTo>
                  <a:pt x="75" y="113"/>
                </a:lnTo>
                <a:lnTo>
                  <a:pt x="71" y="111"/>
                </a:lnTo>
                <a:lnTo>
                  <a:pt x="67" y="108"/>
                </a:lnTo>
                <a:lnTo>
                  <a:pt x="62" y="98"/>
                </a:lnTo>
                <a:lnTo>
                  <a:pt x="60" y="86"/>
                </a:lnTo>
                <a:close/>
                <a:moveTo>
                  <a:pt x="102" y="37"/>
                </a:moveTo>
                <a:lnTo>
                  <a:pt x="102" y="27"/>
                </a:lnTo>
                <a:lnTo>
                  <a:pt x="98" y="19"/>
                </a:lnTo>
                <a:lnTo>
                  <a:pt x="92" y="13"/>
                </a:lnTo>
                <a:lnTo>
                  <a:pt x="87" y="12"/>
                </a:lnTo>
                <a:lnTo>
                  <a:pt x="79" y="13"/>
                </a:lnTo>
                <a:lnTo>
                  <a:pt x="73" y="19"/>
                </a:lnTo>
                <a:lnTo>
                  <a:pt x="69" y="27"/>
                </a:lnTo>
                <a:lnTo>
                  <a:pt x="69" y="38"/>
                </a:lnTo>
                <a:lnTo>
                  <a:pt x="69" y="48"/>
                </a:lnTo>
                <a:lnTo>
                  <a:pt x="73" y="56"/>
                </a:lnTo>
                <a:lnTo>
                  <a:pt x="79" y="61"/>
                </a:lnTo>
                <a:lnTo>
                  <a:pt x="85" y="63"/>
                </a:lnTo>
                <a:lnTo>
                  <a:pt x="92" y="61"/>
                </a:lnTo>
                <a:lnTo>
                  <a:pt x="98" y="56"/>
                </a:lnTo>
                <a:lnTo>
                  <a:pt x="102" y="48"/>
                </a:lnTo>
                <a:lnTo>
                  <a:pt x="102" y="37"/>
                </a:lnTo>
                <a:close/>
                <a:moveTo>
                  <a:pt x="125" y="86"/>
                </a:moveTo>
                <a:lnTo>
                  <a:pt x="136" y="86"/>
                </a:lnTo>
                <a:lnTo>
                  <a:pt x="138" y="94"/>
                </a:lnTo>
                <a:lnTo>
                  <a:pt x="140" y="100"/>
                </a:lnTo>
                <a:lnTo>
                  <a:pt x="144" y="102"/>
                </a:lnTo>
                <a:lnTo>
                  <a:pt x="150" y="104"/>
                </a:lnTo>
                <a:lnTo>
                  <a:pt x="154" y="102"/>
                </a:lnTo>
                <a:lnTo>
                  <a:pt x="158" y="100"/>
                </a:lnTo>
                <a:lnTo>
                  <a:pt x="161" y="98"/>
                </a:lnTo>
                <a:lnTo>
                  <a:pt x="163" y="92"/>
                </a:lnTo>
                <a:lnTo>
                  <a:pt x="167" y="86"/>
                </a:lnTo>
                <a:lnTo>
                  <a:pt x="169" y="79"/>
                </a:lnTo>
                <a:lnTo>
                  <a:pt x="169" y="71"/>
                </a:lnTo>
                <a:lnTo>
                  <a:pt x="169" y="63"/>
                </a:lnTo>
                <a:lnTo>
                  <a:pt x="169" y="61"/>
                </a:lnTo>
                <a:lnTo>
                  <a:pt x="169" y="60"/>
                </a:lnTo>
                <a:lnTo>
                  <a:pt x="165" y="65"/>
                </a:lnTo>
                <a:lnTo>
                  <a:pt x="161" y="71"/>
                </a:lnTo>
                <a:lnTo>
                  <a:pt x="156" y="73"/>
                </a:lnTo>
                <a:lnTo>
                  <a:pt x="150" y="75"/>
                </a:lnTo>
                <a:lnTo>
                  <a:pt x="144" y="75"/>
                </a:lnTo>
                <a:lnTo>
                  <a:pt x="140" y="73"/>
                </a:lnTo>
                <a:lnTo>
                  <a:pt x="135" y="69"/>
                </a:lnTo>
                <a:lnTo>
                  <a:pt x="131" y="65"/>
                </a:lnTo>
                <a:lnTo>
                  <a:pt x="129" y="60"/>
                </a:lnTo>
                <a:lnTo>
                  <a:pt x="125" y="52"/>
                </a:lnTo>
                <a:lnTo>
                  <a:pt x="125" y="46"/>
                </a:lnTo>
                <a:lnTo>
                  <a:pt x="125" y="38"/>
                </a:lnTo>
                <a:lnTo>
                  <a:pt x="125" y="29"/>
                </a:lnTo>
                <a:lnTo>
                  <a:pt x="127" y="23"/>
                </a:lnTo>
                <a:lnTo>
                  <a:pt x="129" y="15"/>
                </a:lnTo>
                <a:lnTo>
                  <a:pt x="131" y="10"/>
                </a:lnTo>
                <a:lnTo>
                  <a:pt x="136" y="6"/>
                </a:lnTo>
                <a:lnTo>
                  <a:pt x="140" y="2"/>
                </a:lnTo>
                <a:lnTo>
                  <a:pt x="146" y="0"/>
                </a:lnTo>
                <a:lnTo>
                  <a:pt x="152" y="0"/>
                </a:lnTo>
                <a:lnTo>
                  <a:pt x="160" y="2"/>
                </a:lnTo>
                <a:lnTo>
                  <a:pt x="165" y="6"/>
                </a:lnTo>
                <a:lnTo>
                  <a:pt x="173" y="13"/>
                </a:lnTo>
                <a:lnTo>
                  <a:pt x="177" y="23"/>
                </a:lnTo>
                <a:lnTo>
                  <a:pt x="179" y="37"/>
                </a:lnTo>
                <a:lnTo>
                  <a:pt x="181" y="54"/>
                </a:lnTo>
                <a:lnTo>
                  <a:pt x="179" y="73"/>
                </a:lnTo>
                <a:lnTo>
                  <a:pt x="177" y="88"/>
                </a:lnTo>
                <a:lnTo>
                  <a:pt x="173" y="100"/>
                </a:lnTo>
                <a:lnTo>
                  <a:pt x="165" y="108"/>
                </a:lnTo>
                <a:lnTo>
                  <a:pt x="158" y="113"/>
                </a:lnTo>
                <a:lnTo>
                  <a:pt x="150" y="115"/>
                </a:lnTo>
                <a:lnTo>
                  <a:pt x="144" y="115"/>
                </a:lnTo>
                <a:lnTo>
                  <a:pt x="140" y="113"/>
                </a:lnTo>
                <a:lnTo>
                  <a:pt x="136" y="111"/>
                </a:lnTo>
                <a:lnTo>
                  <a:pt x="133" y="108"/>
                </a:lnTo>
                <a:lnTo>
                  <a:pt x="129" y="98"/>
                </a:lnTo>
                <a:lnTo>
                  <a:pt x="125" y="86"/>
                </a:lnTo>
                <a:close/>
                <a:moveTo>
                  <a:pt x="169" y="37"/>
                </a:moveTo>
                <a:lnTo>
                  <a:pt x="167" y="27"/>
                </a:lnTo>
                <a:lnTo>
                  <a:pt x="163" y="19"/>
                </a:lnTo>
                <a:lnTo>
                  <a:pt x="158" y="13"/>
                </a:lnTo>
                <a:lnTo>
                  <a:pt x="152" y="12"/>
                </a:lnTo>
                <a:lnTo>
                  <a:pt x="146" y="13"/>
                </a:lnTo>
                <a:lnTo>
                  <a:pt x="140" y="19"/>
                </a:lnTo>
                <a:lnTo>
                  <a:pt x="136" y="27"/>
                </a:lnTo>
                <a:lnTo>
                  <a:pt x="135" y="38"/>
                </a:lnTo>
                <a:lnTo>
                  <a:pt x="136" y="48"/>
                </a:lnTo>
                <a:lnTo>
                  <a:pt x="140" y="56"/>
                </a:lnTo>
                <a:lnTo>
                  <a:pt x="146" y="61"/>
                </a:lnTo>
                <a:lnTo>
                  <a:pt x="152" y="63"/>
                </a:lnTo>
                <a:lnTo>
                  <a:pt x="158" y="61"/>
                </a:lnTo>
                <a:lnTo>
                  <a:pt x="163" y="56"/>
                </a:lnTo>
                <a:lnTo>
                  <a:pt x="167" y="48"/>
                </a:lnTo>
                <a:lnTo>
                  <a:pt x="169" y="37"/>
                </a:lnTo>
                <a:close/>
                <a:moveTo>
                  <a:pt x="206" y="52"/>
                </a:moveTo>
                <a:lnTo>
                  <a:pt x="202" y="48"/>
                </a:lnTo>
                <a:lnTo>
                  <a:pt x="196" y="42"/>
                </a:lnTo>
                <a:lnTo>
                  <a:pt x="194" y="37"/>
                </a:lnTo>
                <a:lnTo>
                  <a:pt x="194" y="29"/>
                </a:lnTo>
                <a:lnTo>
                  <a:pt x="196" y="17"/>
                </a:lnTo>
                <a:lnTo>
                  <a:pt x="200" y="8"/>
                </a:lnTo>
                <a:lnTo>
                  <a:pt x="204" y="4"/>
                </a:lnTo>
                <a:lnTo>
                  <a:pt x="207" y="2"/>
                </a:lnTo>
                <a:lnTo>
                  <a:pt x="213" y="0"/>
                </a:lnTo>
                <a:lnTo>
                  <a:pt x="219" y="0"/>
                </a:lnTo>
                <a:lnTo>
                  <a:pt x="223" y="0"/>
                </a:lnTo>
                <a:lnTo>
                  <a:pt x="229" y="2"/>
                </a:lnTo>
                <a:lnTo>
                  <a:pt x="232" y="4"/>
                </a:lnTo>
                <a:lnTo>
                  <a:pt x="236" y="8"/>
                </a:lnTo>
                <a:lnTo>
                  <a:pt x="242" y="17"/>
                </a:lnTo>
                <a:lnTo>
                  <a:pt x="242" y="29"/>
                </a:lnTo>
                <a:lnTo>
                  <a:pt x="242" y="37"/>
                </a:lnTo>
                <a:lnTo>
                  <a:pt x="240" y="42"/>
                </a:lnTo>
                <a:lnTo>
                  <a:pt x="236" y="48"/>
                </a:lnTo>
                <a:lnTo>
                  <a:pt x="230" y="52"/>
                </a:lnTo>
                <a:lnTo>
                  <a:pt x="238" y="56"/>
                </a:lnTo>
                <a:lnTo>
                  <a:pt x="242" y="63"/>
                </a:lnTo>
                <a:lnTo>
                  <a:pt x="246" y="71"/>
                </a:lnTo>
                <a:lnTo>
                  <a:pt x="246" y="81"/>
                </a:lnTo>
                <a:lnTo>
                  <a:pt x="246" y="88"/>
                </a:lnTo>
                <a:lnTo>
                  <a:pt x="244" y="94"/>
                </a:lnTo>
                <a:lnTo>
                  <a:pt x="242" y="100"/>
                </a:lnTo>
                <a:lnTo>
                  <a:pt x="238" y="106"/>
                </a:lnTo>
                <a:lnTo>
                  <a:pt x="234" y="109"/>
                </a:lnTo>
                <a:lnTo>
                  <a:pt x="230" y="111"/>
                </a:lnTo>
                <a:lnTo>
                  <a:pt x="225" y="113"/>
                </a:lnTo>
                <a:lnTo>
                  <a:pt x="219" y="115"/>
                </a:lnTo>
                <a:lnTo>
                  <a:pt x="213" y="113"/>
                </a:lnTo>
                <a:lnTo>
                  <a:pt x="207" y="111"/>
                </a:lnTo>
                <a:lnTo>
                  <a:pt x="202" y="109"/>
                </a:lnTo>
                <a:lnTo>
                  <a:pt x="198" y="106"/>
                </a:lnTo>
                <a:lnTo>
                  <a:pt x="194" y="100"/>
                </a:lnTo>
                <a:lnTo>
                  <a:pt x="192" y="94"/>
                </a:lnTo>
                <a:lnTo>
                  <a:pt x="190" y="86"/>
                </a:lnTo>
                <a:lnTo>
                  <a:pt x="190" y="81"/>
                </a:lnTo>
                <a:lnTo>
                  <a:pt x="192" y="71"/>
                </a:lnTo>
                <a:lnTo>
                  <a:pt x="194" y="61"/>
                </a:lnTo>
                <a:lnTo>
                  <a:pt x="200" y="56"/>
                </a:lnTo>
                <a:lnTo>
                  <a:pt x="206" y="52"/>
                </a:lnTo>
                <a:close/>
                <a:moveTo>
                  <a:pt x="204" y="29"/>
                </a:moveTo>
                <a:lnTo>
                  <a:pt x="206" y="37"/>
                </a:lnTo>
                <a:lnTo>
                  <a:pt x="207" y="42"/>
                </a:lnTo>
                <a:lnTo>
                  <a:pt x="213" y="46"/>
                </a:lnTo>
                <a:lnTo>
                  <a:pt x="219" y="46"/>
                </a:lnTo>
                <a:lnTo>
                  <a:pt x="225" y="46"/>
                </a:lnTo>
                <a:lnTo>
                  <a:pt x="229" y="42"/>
                </a:lnTo>
                <a:lnTo>
                  <a:pt x="230" y="37"/>
                </a:lnTo>
                <a:lnTo>
                  <a:pt x="232" y="29"/>
                </a:lnTo>
                <a:lnTo>
                  <a:pt x="230" y="23"/>
                </a:lnTo>
                <a:lnTo>
                  <a:pt x="229" y="17"/>
                </a:lnTo>
                <a:lnTo>
                  <a:pt x="223" y="12"/>
                </a:lnTo>
                <a:lnTo>
                  <a:pt x="219" y="12"/>
                </a:lnTo>
                <a:lnTo>
                  <a:pt x="213" y="12"/>
                </a:lnTo>
                <a:lnTo>
                  <a:pt x="207" y="15"/>
                </a:lnTo>
                <a:lnTo>
                  <a:pt x="206" y="21"/>
                </a:lnTo>
                <a:lnTo>
                  <a:pt x="204" y="29"/>
                </a:lnTo>
                <a:close/>
                <a:moveTo>
                  <a:pt x="202" y="81"/>
                </a:moveTo>
                <a:lnTo>
                  <a:pt x="202" y="86"/>
                </a:lnTo>
                <a:lnTo>
                  <a:pt x="204" y="92"/>
                </a:lnTo>
                <a:lnTo>
                  <a:pt x="206" y="96"/>
                </a:lnTo>
                <a:lnTo>
                  <a:pt x="209" y="100"/>
                </a:lnTo>
                <a:lnTo>
                  <a:pt x="213" y="102"/>
                </a:lnTo>
                <a:lnTo>
                  <a:pt x="219" y="104"/>
                </a:lnTo>
                <a:lnTo>
                  <a:pt x="225" y="102"/>
                </a:lnTo>
                <a:lnTo>
                  <a:pt x="230" y="98"/>
                </a:lnTo>
                <a:lnTo>
                  <a:pt x="234" y="90"/>
                </a:lnTo>
                <a:lnTo>
                  <a:pt x="236" y="81"/>
                </a:lnTo>
                <a:lnTo>
                  <a:pt x="234" y="71"/>
                </a:lnTo>
                <a:lnTo>
                  <a:pt x="230" y="63"/>
                </a:lnTo>
                <a:lnTo>
                  <a:pt x="225" y="60"/>
                </a:lnTo>
                <a:lnTo>
                  <a:pt x="219" y="58"/>
                </a:lnTo>
                <a:lnTo>
                  <a:pt x="211" y="60"/>
                </a:lnTo>
                <a:lnTo>
                  <a:pt x="206" y="63"/>
                </a:lnTo>
                <a:lnTo>
                  <a:pt x="202" y="71"/>
                </a:lnTo>
                <a:lnTo>
                  <a:pt x="202" y="81"/>
                </a:lnTo>
                <a:close/>
                <a:moveTo>
                  <a:pt x="255" y="79"/>
                </a:moveTo>
                <a:lnTo>
                  <a:pt x="255" y="65"/>
                </a:lnTo>
                <a:lnTo>
                  <a:pt x="288" y="65"/>
                </a:lnTo>
                <a:lnTo>
                  <a:pt x="288" y="79"/>
                </a:lnTo>
                <a:lnTo>
                  <a:pt x="255" y="79"/>
                </a:lnTo>
                <a:close/>
                <a:moveTo>
                  <a:pt x="351" y="100"/>
                </a:moveTo>
                <a:lnTo>
                  <a:pt x="351" y="113"/>
                </a:lnTo>
                <a:lnTo>
                  <a:pt x="296" y="113"/>
                </a:lnTo>
                <a:lnTo>
                  <a:pt x="296" y="108"/>
                </a:lnTo>
                <a:lnTo>
                  <a:pt x="296" y="104"/>
                </a:lnTo>
                <a:lnTo>
                  <a:pt x="300" y="96"/>
                </a:lnTo>
                <a:lnTo>
                  <a:pt x="303" y="88"/>
                </a:lnTo>
                <a:lnTo>
                  <a:pt x="309" y="81"/>
                </a:lnTo>
                <a:lnTo>
                  <a:pt x="317" y="71"/>
                </a:lnTo>
                <a:lnTo>
                  <a:pt x="328" y="58"/>
                </a:lnTo>
                <a:lnTo>
                  <a:pt x="336" y="48"/>
                </a:lnTo>
                <a:lnTo>
                  <a:pt x="340" y="38"/>
                </a:lnTo>
                <a:lnTo>
                  <a:pt x="340" y="31"/>
                </a:lnTo>
                <a:lnTo>
                  <a:pt x="340" y="23"/>
                </a:lnTo>
                <a:lnTo>
                  <a:pt x="336" y="17"/>
                </a:lnTo>
                <a:lnTo>
                  <a:pt x="330" y="13"/>
                </a:lnTo>
                <a:lnTo>
                  <a:pt x="324" y="12"/>
                </a:lnTo>
                <a:lnTo>
                  <a:pt x="317" y="13"/>
                </a:lnTo>
                <a:lnTo>
                  <a:pt x="313" y="17"/>
                </a:lnTo>
                <a:lnTo>
                  <a:pt x="309" y="25"/>
                </a:lnTo>
                <a:lnTo>
                  <a:pt x="307" y="35"/>
                </a:lnTo>
                <a:lnTo>
                  <a:pt x="298" y="33"/>
                </a:lnTo>
                <a:lnTo>
                  <a:pt x="298" y="25"/>
                </a:lnTo>
                <a:lnTo>
                  <a:pt x="300" y="19"/>
                </a:lnTo>
                <a:lnTo>
                  <a:pt x="301" y="13"/>
                </a:lnTo>
                <a:lnTo>
                  <a:pt x="305" y="8"/>
                </a:lnTo>
                <a:lnTo>
                  <a:pt x="309" y="4"/>
                </a:lnTo>
                <a:lnTo>
                  <a:pt x="313" y="2"/>
                </a:lnTo>
                <a:lnTo>
                  <a:pt x="319" y="0"/>
                </a:lnTo>
                <a:lnTo>
                  <a:pt x="324" y="0"/>
                </a:lnTo>
                <a:lnTo>
                  <a:pt x="330" y="0"/>
                </a:lnTo>
                <a:lnTo>
                  <a:pt x="336" y="2"/>
                </a:lnTo>
                <a:lnTo>
                  <a:pt x="340" y="6"/>
                </a:lnTo>
                <a:lnTo>
                  <a:pt x="344" y="10"/>
                </a:lnTo>
                <a:lnTo>
                  <a:pt x="348" y="13"/>
                </a:lnTo>
                <a:lnTo>
                  <a:pt x="349" y="19"/>
                </a:lnTo>
                <a:lnTo>
                  <a:pt x="351" y="25"/>
                </a:lnTo>
                <a:lnTo>
                  <a:pt x="351" y="31"/>
                </a:lnTo>
                <a:lnTo>
                  <a:pt x="351" y="38"/>
                </a:lnTo>
                <a:lnTo>
                  <a:pt x="349" y="44"/>
                </a:lnTo>
                <a:lnTo>
                  <a:pt x="346" y="52"/>
                </a:lnTo>
                <a:lnTo>
                  <a:pt x="342" y="58"/>
                </a:lnTo>
                <a:lnTo>
                  <a:pt x="336" y="67"/>
                </a:lnTo>
                <a:lnTo>
                  <a:pt x="326" y="79"/>
                </a:lnTo>
                <a:lnTo>
                  <a:pt x="319" y="86"/>
                </a:lnTo>
                <a:lnTo>
                  <a:pt x="315" y="92"/>
                </a:lnTo>
                <a:lnTo>
                  <a:pt x="311" y="96"/>
                </a:lnTo>
                <a:lnTo>
                  <a:pt x="309" y="100"/>
                </a:lnTo>
                <a:lnTo>
                  <a:pt x="351" y="100"/>
                </a:lnTo>
                <a:close/>
                <a:moveTo>
                  <a:pt x="363" y="58"/>
                </a:moveTo>
                <a:lnTo>
                  <a:pt x="363" y="38"/>
                </a:lnTo>
                <a:lnTo>
                  <a:pt x="367" y="25"/>
                </a:lnTo>
                <a:lnTo>
                  <a:pt x="371" y="15"/>
                </a:lnTo>
                <a:lnTo>
                  <a:pt x="374" y="6"/>
                </a:lnTo>
                <a:lnTo>
                  <a:pt x="382" y="2"/>
                </a:lnTo>
                <a:lnTo>
                  <a:pt x="390" y="0"/>
                </a:lnTo>
                <a:lnTo>
                  <a:pt x="397" y="0"/>
                </a:lnTo>
                <a:lnTo>
                  <a:pt x="403" y="4"/>
                </a:lnTo>
                <a:lnTo>
                  <a:pt x="407" y="8"/>
                </a:lnTo>
                <a:lnTo>
                  <a:pt x="411" y="13"/>
                </a:lnTo>
                <a:lnTo>
                  <a:pt x="415" y="21"/>
                </a:lnTo>
                <a:lnTo>
                  <a:pt x="417" y="31"/>
                </a:lnTo>
                <a:lnTo>
                  <a:pt x="419" y="42"/>
                </a:lnTo>
                <a:lnTo>
                  <a:pt x="419" y="58"/>
                </a:lnTo>
                <a:lnTo>
                  <a:pt x="417" y="75"/>
                </a:lnTo>
                <a:lnTo>
                  <a:pt x="415" y="90"/>
                </a:lnTo>
                <a:lnTo>
                  <a:pt x="411" y="100"/>
                </a:lnTo>
                <a:lnTo>
                  <a:pt x="405" y="108"/>
                </a:lnTo>
                <a:lnTo>
                  <a:pt x="399" y="113"/>
                </a:lnTo>
                <a:lnTo>
                  <a:pt x="390" y="115"/>
                </a:lnTo>
                <a:lnTo>
                  <a:pt x="384" y="113"/>
                </a:lnTo>
                <a:lnTo>
                  <a:pt x="380" y="111"/>
                </a:lnTo>
                <a:lnTo>
                  <a:pt x="374" y="108"/>
                </a:lnTo>
                <a:lnTo>
                  <a:pt x="371" y="104"/>
                </a:lnTo>
                <a:lnTo>
                  <a:pt x="367" y="94"/>
                </a:lnTo>
                <a:lnTo>
                  <a:pt x="365" y="84"/>
                </a:lnTo>
                <a:lnTo>
                  <a:pt x="363" y="73"/>
                </a:lnTo>
                <a:lnTo>
                  <a:pt x="363" y="58"/>
                </a:lnTo>
                <a:close/>
                <a:moveTo>
                  <a:pt x="374" y="58"/>
                </a:moveTo>
                <a:lnTo>
                  <a:pt x="374" y="81"/>
                </a:lnTo>
                <a:lnTo>
                  <a:pt x="378" y="94"/>
                </a:lnTo>
                <a:lnTo>
                  <a:pt x="380" y="98"/>
                </a:lnTo>
                <a:lnTo>
                  <a:pt x="384" y="102"/>
                </a:lnTo>
                <a:lnTo>
                  <a:pt x="388" y="104"/>
                </a:lnTo>
                <a:lnTo>
                  <a:pt x="390" y="104"/>
                </a:lnTo>
                <a:lnTo>
                  <a:pt x="394" y="104"/>
                </a:lnTo>
                <a:lnTo>
                  <a:pt x="397" y="102"/>
                </a:lnTo>
                <a:lnTo>
                  <a:pt x="399" y="98"/>
                </a:lnTo>
                <a:lnTo>
                  <a:pt x="403" y="94"/>
                </a:lnTo>
                <a:lnTo>
                  <a:pt x="407" y="81"/>
                </a:lnTo>
                <a:lnTo>
                  <a:pt x="407" y="58"/>
                </a:lnTo>
                <a:lnTo>
                  <a:pt x="407" y="35"/>
                </a:lnTo>
                <a:lnTo>
                  <a:pt x="403" y="21"/>
                </a:lnTo>
                <a:lnTo>
                  <a:pt x="399" y="17"/>
                </a:lnTo>
                <a:lnTo>
                  <a:pt x="397" y="13"/>
                </a:lnTo>
                <a:lnTo>
                  <a:pt x="394" y="12"/>
                </a:lnTo>
                <a:lnTo>
                  <a:pt x="390" y="12"/>
                </a:lnTo>
                <a:lnTo>
                  <a:pt x="388" y="12"/>
                </a:lnTo>
                <a:lnTo>
                  <a:pt x="384" y="13"/>
                </a:lnTo>
                <a:lnTo>
                  <a:pt x="382" y="15"/>
                </a:lnTo>
                <a:lnTo>
                  <a:pt x="378" y="19"/>
                </a:lnTo>
                <a:lnTo>
                  <a:pt x="376" y="25"/>
                </a:lnTo>
                <a:lnTo>
                  <a:pt x="374" y="35"/>
                </a:lnTo>
                <a:lnTo>
                  <a:pt x="374" y="44"/>
                </a:lnTo>
                <a:lnTo>
                  <a:pt x="374" y="58"/>
                </a:lnTo>
                <a:close/>
                <a:moveTo>
                  <a:pt x="428" y="58"/>
                </a:moveTo>
                <a:lnTo>
                  <a:pt x="430" y="38"/>
                </a:lnTo>
                <a:lnTo>
                  <a:pt x="432" y="25"/>
                </a:lnTo>
                <a:lnTo>
                  <a:pt x="436" y="15"/>
                </a:lnTo>
                <a:lnTo>
                  <a:pt x="442" y="6"/>
                </a:lnTo>
                <a:lnTo>
                  <a:pt x="449" y="2"/>
                </a:lnTo>
                <a:lnTo>
                  <a:pt x="457" y="0"/>
                </a:lnTo>
                <a:lnTo>
                  <a:pt x="463" y="0"/>
                </a:lnTo>
                <a:lnTo>
                  <a:pt x="468" y="4"/>
                </a:lnTo>
                <a:lnTo>
                  <a:pt x="474" y="8"/>
                </a:lnTo>
                <a:lnTo>
                  <a:pt x="478" y="13"/>
                </a:lnTo>
                <a:lnTo>
                  <a:pt x="480" y="21"/>
                </a:lnTo>
                <a:lnTo>
                  <a:pt x="482" y="31"/>
                </a:lnTo>
                <a:lnTo>
                  <a:pt x="484" y="42"/>
                </a:lnTo>
                <a:lnTo>
                  <a:pt x="484" y="58"/>
                </a:lnTo>
                <a:lnTo>
                  <a:pt x="484" y="75"/>
                </a:lnTo>
                <a:lnTo>
                  <a:pt x="482" y="90"/>
                </a:lnTo>
                <a:lnTo>
                  <a:pt x="478" y="100"/>
                </a:lnTo>
                <a:lnTo>
                  <a:pt x="472" y="108"/>
                </a:lnTo>
                <a:lnTo>
                  <a:pt x="465" y="113"/>
                </a:lnTo>
                <a:lnTo>
                  <a:pt x="457" y="115"/>
                </a:lnTo>
                <a:lnTo>
                  <a:pt x="451" y="113"/>
                </a:lnTo>
                <a:lnTo>
                  <a:pt x="445" y="111"/>
                </a:lnTo>
                <a:lnTo>
                  <a:pt x="442" y="108"/>
                </a:lnTo>
                <a:lnTo>
                  <a:pt x="438" y="104"/>
                </a:lnTo>
                <a:lnTo>
                  <a:pt x="434" y="94"/>
                </a:lnTo>
                <a:lnTo>
                  <a:pt x="432" y="84"/>
                </a:lnTo>
                <a:lnTo>
                  <a:pt x="430" y="73"/>
                </a:lnTo>
                <a:lnTo>
                  <a:pt x="428" y="58"/>
                </a:lnTo>
                <a:close/>
                <a:moveTo>
                  <a:pt x="440" y="58"/>
                </a:moveTo>
                <a:lnTo>
                  <a:pt x="442" y="81"/>
                </a:lnTo>
                <a:lnTo>
                  <a:pt x="445" y="94"/>
                </a:lnTo>
                <a:lnTo>
                  <a:pt x="447" y="98"/>
                </a:lnTo>
                <a:lnTo>
                  <a:pt x="449" y="102"/>
                </a:lnTo>
                <a:lnTo>
                  <a:pt x="453" y="104"/>
                </a:lnTo>
                <a:lnTo>
                  <a:pt x="457" y="104"/>
                </a:lnTo>
                <a:lnTo>
                  <a:pt x="461" y="104"/>
                </a:lnTo>
                <a:lnTo>
                  <a:pt x="463" y="102"/>
                </a:lnTo>
                <a:lnTo>
                  <a:pt x="466" y="98"/>
                </a:lnTo>
                <a:lnTo>
                  <a:pt x="468" y="94"/>
                </a:lnTo>
                <a:lnTo>
                  <a:pt x="472" y="81"/>
                </a:lnTo>
                <a:lnTo>
                  <a:pt x="474" y="58"/>
                </a:lnTo>
                <a:lnTo>
                  <a:pt x="472" y="35"/>
                </a:lnTo>
                <a:lnTo>
                  <a:pt x="468" y="21"/>
                </a:lnTo>
                <a:lnTo>
                  <a:pt x="466" y="17"/>
                </a:lnTo>
                <a:lnTo>
                  <a:pt x="463" y="13"/>
                </a:lnTo>
                <a:lnTo>
                  <a:pt x="461" y="12"/>
                </a:lnTo>
                <a:lnTo>
                  <a:pt x="457" y="12"/>
                </a:lnTo>
                <a:lnTo>
                  <a:pt x="453" y="12"/>
                </a:lnTo>
                <a:lnTo>
                  <a:pt x="451" y="13"/>
                </a:lnTo>
                <a:lnTo>
                  <a:pt x="447" y="15"/>
                </a:lnTo>
                <a:lnTo>
                  <a:pt x="445" y="19"/>
                </a:lnTo>
                <a:lnTo>
                  <a:pt x="443" y="25"/>
                </a:lnTo>
                <a:lnTo>
                  <a:pt x="442" y="35"/>
                </a:lnTo>
                <a:lnTo>
                  <a:pt x="440" y="44"/>
                </a:lnTo>
                <a:lnTo>
                  <a:pt x="440" y="58"/>
                </a:lnTo>
                <a:close/>
                <a:moveTo>
                  <a:pt x="495" y="83"/>
                </a:moveTo>
                <a:lnTo>
                  <a:pt x="507" y="81"/>
                </a:lnTo>
                <a:lnTo>
                  <a:pt x="509" y="92"/>
                </a:lnTo>
                <a:lnTo>
                  <a:pt x="513" y="98"/>
                </a:lnTo>
                <a:lnTo>
                  <a:pt x="516" y="102"/>
                </a:lnTo>
                <a:lnTo>
                  <a:pt x="522" y="104"/>
                </a:lnTo>
                <a:lnTo>
                  <a:pt x="530" y="102"/>
                </a:lnTo>
                <a:lnTo>
                  <a:pt x="536" y="96"/>
                </a:lnTo>
                <a:lnTo>
                  <a:pt x="539" y="88"/>
                </a:lnTo>
                <a:lnTo>
                  <a:pt x="539" y="81"/>
                </a:lnTo>
                <a:lnTo>
                  <a:pt x="539" y="71"/>
                </a:lnTo>
                <a:lnTo>
                  <a:pt x="536" y="63"/>
                </a:lnTo>
                <a:lnTo>
                  <a:pt x="530" y="60"/>
                </a:lnTo>
                <a:lnTo>
                  <a:pt x="524" y="58"/>
                </a:lnTo>
                <a:lnTo>
                  <a:pt x="520" y="58"/>
                </a:lnTo>
                <a:lnTo>
                  <a:pt x="516" y="60"/>
                </a:lnTo>
                <a:lnTo>
                  <a:pt x="516" y="48"/>
                </a:lnTo>
                <a:lnTo>
                  <a:pt x="518" y="48"/>
                </a:lnTo>
                <a:lnTo>
                  <a:pt x="526" y="46"/>
                </a:lnTo>
                <a:lnTo>
                  <a:pt x="532" y="42"/>
                </a:lnTo>
                <a:lnTo>
                  <a:pt x="536" y="37"/>
                </a:lnTo>
                <a:lnTo>
                  <a:pt x="536" y="29"/>
                </a:lnTo>
                <a:lnTo>
                  <a:pt x="536" y="21"/>
                </a:lnTo>
                <a:lnTo>
                  <a:pt x="532" y="15"/>
                </a:lnTo>
                <a:lnTo>
                  <a:pt x="528" y="12"/>
                </a:lnTo>
                <a:lnTo>
                  <a:pt x="522" y="12"/>
                </a:lnTo>
                <a:lnTo>
                  <a:pt x="516" y="12"/>
                </a:lnTo>
                <a:lnTo>
                  <a:pt x="513" y="15"/>
                </a:lnTo>
                <a:lnTo>
                  <a:pt x="509" y="23"/>
                </a:lnTo>
                <a:lnTo>
                  <a:pt x="507" y="31"/>
                </a:lnTo>
                <a:lnTo>
                  <a:pt x="497" y="29"/>
                </a:lnTo>
                <a:lnTo>
                  <a:pt x="499" y="17"/>
                </a:lnTo>
                <a:lnTo>
                  <a:pt x="505" y="8"/>
                </a:lnTo>
                <a:lnTo>
                  <a:pt x="509" y="4"/>
                </a:lnTo>
                <a:lnTo>
                  <a:pt x="513" y="2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6" y="4"/>
                </a:lnTo>
                <a:lnTo>
                  <a:pt x="539" y="8"/>
                </a:lnTo>
                <a:lnTo>
                  <a:pt x="543" y="15"/>
                </a:lnTo>
                <a:lnTo>
                  <a:pt x="547" y="21"/>
                </a:lnTo>
                <a:lnTo>
                  <a:pt x="547" y="29"/>
                </a:lnTo>
                <a:lnTo>
                  <a:pt x="547" y="37"/>
                </a:lnTo>
                <a:lnTo>
                  <a:pt x="543" y="42"/>
                </a:lnTo>
                <a:lnTo>
                  <a:pt x="541" y="48"/>
                </a:lnTo>
                <a:lnTo>
                  <a:pt x="536" y="52"/>
                </a:lnTo>
                <a:lnTo>
                  <a:pt x="541" y="56"/>
                </a:lnTo>
                <a:lnTo>
                  <a:pt x="547" y="61"/>
                </a:lnTo>
                <a:lnTo>
                  <a:pt x="551" y="69"/>
                </a:lnTo>
                <a:lnTo>
                  <a:pt x="551" y="79"/>
                </a:lnTo>
                <a:lnTo>
                  <a:pt x="551" y="86"/>
                </a:lnTo>
                <a:lnTo>
                  <a:pt x="549" y="94"/>
                </a:lnTo>
                <a:lnTo>
                  <a:pt x="547" y="100"/>
                </a:lnTo>
                <a:lnTo>
                  <a:pt x="543" y="104"/>
                </a:lnTo>
                <a:lnTo>
                  <a:pt x="539" y="109"/>
                </a:lnTo>
                <a:lnTo>
                  <a:pt x="534" y="111"/>
                </a:lnTo>
                <a:lnTo>
                  <a:pt x="528" y="113"/>
                </a:lnTo>
                <a:lnTo>
                  <a:pt x="522" y="115"/>
                </a:lnTo>
                <a:lnTo>
                  <a:pt x="516" y="115"/>
                </a:lnTo>
                <a:lnTo>
                  <a:pt x="513" y="113"/>
                </a:lnTo>
                <a:lnTo>
                  <a:pt x="509" y="109"/>
                </a:lnTo>
                <a:lnTo>
                  <a:pt x="503" y="106"/>
                </a:lnTo>
                <a:lnTo>
                  <a:pt x="501" y="102"/>
                </a:lnTo>
                <a:lnTo>
                  <a:pt x="497" y="96"/>
                </a:lnTo>
                <a:lnTo>
                  <a:pt x="497" y="90"/>
                </a:lnTo>
                <a:lnTo>
                  <a:pt x="495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5" name="Rectangle 114"/>
          <p:cNvSpPr>
            <a:spLocks noChangeArrowheads="1"/>
          </p:cNvSpPr>
          <p:nvPr/>
        </p:nvSpPr>
        <p:spPr bwMode="auto">
          <a:xfrm>
            <a:off x="8721725" y="5945188"/>
            <a:ext cx="19050" cy="66675"/>
          </a:xfrm>
          <a:prstGeom prst="rect">
            <a:avLst/>
          </a:pr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6" name="Rectangle 242"/>
          <p:cNvSpPr>
            <a:spLocks noChangeArrowheads="1"/>
          </p:cNvSpPr>
          <p:nvPr/>
        </p:nvSpPr>
        <p:spPr bwMode="auto">
          <a:xfrm>
            <a:off x="403225" y="6564313"/>
            <a:ext cx="1897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Arial Narrow" pitchFamily="34" charset="0"/>
              </a:rPr>
              <a:t>Агрохимцентр “Ставропольский”</a:t>
            </a: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7" name="Freeform 243"/>
          <p:cNvSpPr/>
          <p:nvPr/>
        </p:nvSpPr>
        <p:spPr bwMode="auto">
          <a:xfrm>
            <a:off x="100013" y="6588125"/>
            <a:ext cx="273050" cy="123825"/>
          </a:xfrm>
          <a:custGeom>
            <a:gdLst>
              <a:gd name="T0" fmla="*/ 0 w 172"/>
              <a:gd name="T1" fmla="*/ 0 h 78"/>
              <a:gd name="T2" fmla="*/ 2147483647 w 172"/>
              <a:gd name="T3" fmla="*/ 0 h 78"/>
              <a:gd name="T4" fmla="*/ 2147483647 w 172"/>
              <a:gd name="T5" fmla="*/ 0 h 78"/>
              <a:gd name="T6" fmla="*/ 2147483647 w 172"/>
              <a:gd name="T7" fmla="*/ 0 h 78"/>
              <a:gd name="T8" fmla="*/ 2147483647 w 172"/>
              <a:gd name="T9" fmla="*/ 0 h 78"/>
              <a:gd name="T10" fmla="*/ 2147483647 w 172"/>
              <a:gd name="T11" fmla="*/ 2147483647 h 78"/>
              <a:gd name="T12" fmla="*/ 2147483647 w 172"/>
              <a:gd name="T13" fmla="*/ 2147483647 h 78"/>
              <a:gd name="T14" fmla="*/ 2147483647 w 172"/>
              <a:gd name="T15" fmla="*/ 2147483647 h 78"/>
              <a:gd name="T16" fmla="*/ 2147483647 w 172"/>
              <a:gd name="T17" fmla="*/ 2147483647 h 78"/>
              <a:gd name="T18" fmla="*/ 2147483647 w 172"/>
              <a:gd name="T19" fmla="*/ 2147483647 h 78"/>
              <a:gd name="T20" fmla="*/ 2147483647 w 172"/>
              <a:gd name="T21" fmla="*/ 2147483647 h 78"/>
              <a:gd name="T22" fmla="*/ 2147483647 w 172"/>
              <a:gd name="T23" fmla="*/ 2147483647 h 78"/>
              <a:gd name="T24" fmla="*/ 2147483647 w 172"/>
              <a:gd name="T25" fmla="*/ 2147483647 h 78"/>
              <a:gd name="T26" fmla="*/ 2147483647 w 172"/>
              <a:gd name="T27" fmla="*/ 2147483647 h 78"/>
              <a:gd name="T28" fmla="*/ 2147483647 w 172"/>
              <a:gd name="T29" fmla="*/ 2147483647 h 78"/>
              <a:gd name="T30" fmla="*/ 2147483647 w 172"/>
              <a:gd name="T31" fmla="*/ 2147483647 h 78"/>
              <a:gd name="T32" fmla="*/ 2147483647 w 172"/>
              <a:gd name="T33" fmla="*/ 2147483647 h 78"/>
              <a:gd name="T34" fmla="*/ 2147483647 w 172"/>
              <a:gd name="T35" fmla="*/ 2147483647 h 78"/>
              <a:gd name="T36" fmla="*/ 2147483647 w 172"/>
              <a:gd name="T37" fmla="*/ 2147483647 h 78"/>
              <a:gd name="T38" fmla="*/ 2147483647 w 172"/>
              <a:gd name="T39" fmla="*/ 2147483647 h 78"/>
              <a:gd name="T40" fmla="*/ 0 w 172"/>
              <a:gd name="T41" fmla="*/ 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2"/>
              <a:gd name="T64" fmla="*/ 0 h 78"/>
              <a:gd name="T65" fmla="*/ 172 w 172"/>
              <a:gd name="T66" fmla="*/ 78 h 78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2" h="78">
                <a:moveTo>
                  <a:pt x="0" y="0"/>
                </a:moveTo>
                <a:lnTo>
                  <a:pt x="44" y="0"/>
                </a:lnTo>
                <a:lnTo>
                  <a:pt x="86" y="0"/>
                </a:lnTo>
                <a:lnTo>
                  <a:pt x="130" y="0"/>
                </a:lnTo>
                <a:lnTo>
                  <a:pt x="172" y="0"/>
                </a:lnTo>
                <a:lnTo>
                  <a:pt x="170" y="17"/>
                </a:lnTo>
                <a:lnTo>
                  <a:pt x="165" y="30"/>
                </a:lnTo>
                <a:lnTo>
                  <a:pt x="157" y="44"/>
                </a:lnTo>
                <a:lnTo>
                  <a:pt x="147" y="55"/>
                </a:lnTo>
                <a:lnTo>
                  <a:pt x="136" y="65"/>
                </a:lnTo>
                <a:lnTo>
                  <a:pt x="120" y="71"/>
                </a:lnTo>
                <a:lnTo>
                  <a:pt x="103" y="75"/>
                </a:lnTo>
                <a:lnTo>
                  <a:pt x="82" y="78"/>
                </a:lnTo>
                <a:lnTo>
                  <a:pt x="65" y="75"/>
                </a:lnTo>
                <a:lnTo>
                  <a:pt x="48" y="71"/>
                </a:lnTo>
                <a:lnTo>
                  <a:pt x="34" y="63"/>
                </a:lnTo>
                <a:lnTo>
                  <a:pt x="23" y="55"/>
                </a:lnTo>
                <a:lnTo>
                  <a:pt x="13" y="44"/>
                </a:lnTo>
                <a:lnTo>
                  <a:pt x="7" y="30"/>
                </a:lnTo>
                <a:lnTo>
                  <a:pt x="2" y="17"/>
                </a:lnTo>
                <a:lnTo>
                  <a:pt x="0" y="0"/>
                </a:lnTo>
                <a:close/>
              </a:path>
            </a:pathLst>
          </a:custGeom>
          <a:solidFill>
            <a:srgbClr val="009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8" name="Freeform 244"/>
          <p:cNvSpPr/>
          <p:nvPr/>
        </p:nvSpPr>
        <p:spPr bwMode="auto">
          <a:xfrm>
            <a:off x="100013" y="6588125"/>
            <a:ext cx="273050" cy="123825"/>
          </a:xfrm>
          <a:custGeom>
            <a:gdLst>
              <a:gd name="T0" fmla="*/ 0 w 172"/>
              <a:gd name="T1" fmla="*/ 0 h 78"/>
              <a:gd name="T2" fmla="*/ 2147483647 w 172"/>
              <a:gd name="T3" fmla="*/ 0 h 78"/>
              <a:gd name="T4" fmla="*/ 2147483647 w 172"/>
              <a:gd name="T5" fmla="*/ 0 h 78"/>
              <a:gd name="T6" fmla="*/ 2147483647 w 172"/>
              <a:gd name="T7" fmla="*/ 0 h 78"/>
              <a:gd name="T8" fmla="*/ 2147483647 w 172"/>
              <a:gd name="T9" fmla="*/ 0 h 78"/>
              <a:gd name="T10" fmla="*/ 2147483647 w 172"/>
              <a:gd name="T11" fmla="*/ 2147483647 h 78"/>
              <a:gd name="T12" fmla="*/ 2147483647 w 172"/>
              <a:gd name="T13" fmla="*/ 2147483647 h 78"/>
              <a:gd name="T14" fmla="*/ 2147483647 w 172"/>
              <a:gd name="T15" fmla="*/ 2147483647 h 78"/>
              <a:gd name="T16" fmla="*/ 2147483647 w 172"/>
              <a:gd name="T17" fmla="*/ 2147483647 h 78"/>
              <a:gd name="T18" fmla="*/ 2147483647 w 172"/>
              <a:gd name="T19" fmla="*/ 2147483647 h 78"/>
              <a:gd name="T20" fmla="*/ 2147483647 w 172"/>
              <a:gd name="T21" fmla="*/ 2147483647 h 78"/>
              <a:gd name="T22" fmla="*/ 2147483647 w 172"/>
              <a:gd name="T23" fmla="*/ 2147483647 h 78"/>
              <a:gd name="T24" fmla="*/ 2147483647 w 172"/>
              <a:gd name="T25" fmla="*/ 2147483647 h 78"/>
              <a:gd name="T26" fmla="*/ 2147483647 w 172"/>
              <a:gd name="T27" fmla="*/ 2147483647 h 78"/>
              <a:gd name="T28" fmla="*/ 2147483647 w 172"/>
              <a:gd name="T29" fmla="*/ 2147483647 h 78"/>
              <a:gd name="T30" fmla="*/ 2147483647 w 172"/>
              <a:gd name="T31" fmla="*/ 2147483647 h 78"/>
              <a:gd name="T32" fmla="*/ 2147483647 w 172"/>
              <a:gd name="T33" fmla="*/ 2147483647 h 78"/>
              <a:gd name="T34" fmla="*/ 2147483647 w 172"/>
              <a:gd name="T35" fmla="*/ 2147483647 h 78"/>
              <a:gd name="T36" fmla="*/ 2147483647 w 172"/>
              <a:gd name="T37" fmla="*/ 2147483647 h 78"/>
              <a:gd name="T38" fmla="*/ 2147483647 w 172"/>
              <a:gd name="T39" fmla="*/ 2147483647 h 78"/>
              <a:gd name="T40" fmla="*/ 0 w 172"/>
              <a:gd name="T41" fmla="*/ 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2"/>
              <a:gd name="T64" fmla="*/ 0 h 78"/>
              <a:gd name="T65" fmla="*/ 172 w 172"/>
              <a:gd name="T66" fmla="*/ 78 h 78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2" h="78">
                <a:moveTo>
                  <a:pt x="0" y="0"/>
                </a:moveTo>
                <a:lnTo>
                  <a:pt x="44" y="0"/>
                </a:lnTo>
                <a:lnTo>
                  <a:pt x="86" y="0"/>
                </a:lnTo>
                <a:lnTo>
                  <a:pt x="130" y="0"/>
                </a:lnTo>
                <a:lnTo>
                  <a:pt x="172" y="0"/>
                </a:lnTo>
                <a:lnTo>
                  <a:pt x="170" y="17"/>
                </a:lnTo>
                <a:lnTo>
                  <a:pt x="165" y="30"/>
                </a:lnTo>
                <a:lnTo>
                  <a:pt x="157" y="44"/>
                </a:lnTo>
                <a:lnTo>
                  <a:pt x="147" y="55"/>
                </a:lnTo>
                <a:lnTo>
                  <a:pt x="136" y="65"/>
                </a:lnTo>
                <a:lnTo>
                  <a:pt x="120" y="71"/>
                </a:lnTo>
                <a:lnTo>
                  <a:pt x="103" y="75"/>
                </a:lnTo>
                <a:lnTo>
                  <a:pt x="82" y="78"/>
                </a:lnTo>
                <a:lnTo>
                  <a:pt x="65" y="75"/>
                </a:lnTo>
                <a:lnTo>
                  <a:pt x="48" y="71"/>
                </a:lnTo>
                <a:lnTo>
                  <a:pt x="34" y="63"/>
                </a:lnTo>
                <a:lnTo>
                  <a:pt x="23" y="55"/>
                </a:lnTo>
                <a:lnTo>
                  <a:pt x="13" y="44"/>
                </a:lnTo>
                <a:lnTo>
                  <a:pt x="7" y="30"/>
                </a:lnTo>
                <a:lnTo>
                  <a:pt x="2" y="1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79" name="Freeform 245"/>
          <p:cNvSpPr/>
          <p:nvPr/>
        </p:nvSpPr>
        <p:spPr bwMode="auto">
          <a:xfrm>
            <a:off x="103188" y="6386513"/>
            <a:ext cx="273050" cy="325437"/>
          </a:xfrm>
          <a:custGeom>
            <a:gdLst>
              <a:gd name="T0" fmla="*/ 2147483647 w 172"/>
              <a:gd name="T1" fmla="*/ 0 h 205"/>
              <a:gd name="T2" fmla="*/ 2147483647 w 172"/>
              <a:gd name="T3" fmla="*/ 2147483647 h 205"/>
              <a:gd name="T4" fmla="*/ 2147483647 w 172"/>
              <a:gd name="T5" fmla="*/ 2147483647 h 205"/>
              <a:gd name="T6" fmla="*/ 2147483647 w 172"/>
              <a:gd name="T7" fmla="*/ 2147483647 h 205"/>
              <a:gd name="T8" fmla="*/ 2147483647 w 172"/>
              <a:gd name="T9" fmla="*/ 2147483647 h 205"/>
              <a:gd name="T10" fmla="*/ 2147483647 w 172"/>
              <a:gd name="T11" fmla="*/ 2147483647 h 205"/>
              <a:gd name="T12" fmla="*/ 2147483647 w 172"/>
              <a:gd name="T13" fmla="*/ 2147483647 h 205"/>
              <a:gd name="T14" fmla="*/ 2147483647 w 172"/>
              <a:gd name="T15" fmla="*/ 2147483647 h 205"/>
              <a:gd name="T16" fmla="*/ 2147483647 w 172"/>
              <a:gd name="T17" fmla="*/ 2147483647 h 205"/>
              <a:gd name="T18" fmla="*/ 2147483647 w 172"/>
              <a:gd name="T19" fmla="*/ 2147483647 h 205"/>
              <a:gd name="T20" fmla="*/ 2147483647 w 172"/>
              <a:gd name="T21" fmla="*/ 2147483647 h 205"/>
              <a:gd name="T22" fmla="*/ 2147483647 w 172"/>
              <a:gd name="T23" fmla="*/ 2147483647 h 205"/>
              <a:gd name="T24" fmla="*/ 2147483647 w 172"/>
              <a:gd name="T25" fmla="*/ 2147483647 h 205"/>
              <a:gd name="T26" fmla="*/ 2147483647 w 172"/>
              <a:gd name="T27" fmla="*/ 2147483647 h 205"/>
              <a:gd name="T28" fmla="*/ 2147483647 w 172"/>
              <a:gd name="T29" fmla="*/ 2147483647 h 205"/>
              <a:gd name="T30" fmla="*/ 2147483647 w 172"/>
              <a:gd name="T31" fmla="*/ 2147483647 h 205"/>
              <a:gd name="T32" fmla="*/ 2147483647 w 172"/>
              <a:gd name="T33" fmla="*/ 2147483647 h 205"/>
              <a:gd name="T34" fmla="*/ 2147483647 w 172"/>
              <a:gd name="T35" fmla="*/ 2147483647 h 205"/>
              <a:gd name="T36" fmla="*/ 2147483647 w 172"/>
              <a:gd name="T37" fmla="*/ 2147483647 h 205"/>
              <a:gd name="T38" fmla="*/ 2147483647 w 172"/>
              <a:gd name="T39" fmla="*/ 2147483647 h 205"/>
              <a:gd name="T40" fmla="*/ 2147483647 w 172"/>
              <a:gd name="T41" fmla="*/ 2147483647 h 205"/>
              <a:gd name="T42" fmla="*/ 2147483647 w 172"/>
              <a:gd name="T43" fmla="*/ 2147483647 h 205"/>
              <a:gd name="T44" fmla="*/ 2147483647 w 172"/>
              <a:gd name="T45" fmla="*/ 2147483647 h 205"/>
              <a:gd name="T46" fmla="*/ 2147483647 w 172"/>
              <a:gd name="T47" fmla="*/ 2147483647 h 205"/>
              <a:gd name="T48" fmla="*/ 2147483647 w 172"/>
              <a:gd name="T49" fmla="*/ 2147483647 h 205"/>
              <a:gd name="T50" fmla="*/ 2147483647 w 172"/>
              <a:gd name="T51" fmla="*/ 2147483647 h 205"/>
              <a:gd name="T52" fmla="*/ 2147483647 w 172"/>
              <a:gd name="T53" fmla="*/ 2147483647 h 205"/>
              <a:gd name="T54" fmla="*/ 2147483647 w 172"/>
              <a:gd name="T55" fmla="*/ 2147483647 h 205"/>
              <a:gd name="T56" fmla="*/ 2147483647 w 172"/>
              <a:gd name="T57" fmla="*/ 2147483647 h 205"/>
              <a:gd name="T58" fmla="*/ 2147483647 w 172"/>
              <a:gd name="T59" fmla="*/ 2147483647 h 205"/>
              <a:gd name="T60" fmla="*/ 2147483647 w 172"/>
              <a:gd name="T61" fmla="*/ 2147483647 h 205"/>
              <a:gd name="T62" fmla="*/ 0 w 172"/>
              <a:gd name="T63" fmla="*/ 2147483647 h 205"/>
              <a:gd name="T64" fmla="*/ 0 w 172"/>
              <a:gd name="T65" fmla="*/ 2147483647 h 205"/>
              <a:gd name="T66" fmla="*/ 0 w 172"/>
              <a:gd name="T67" fmla="*/ 2147483647 h 205"/>
              <a:gd name="T68" fmla="*/ 2147483647 w 172"/>
              <a:gd name="T69" fmla="*/ 2147483647 h 205"/>
              <a:gd name="T70" fmla="*/ 2147483647 w 172"/>
              <a:gd name="T71" fmla="*/ 2147483647 h 205"/>
              <a:gd name="T72" fmla="*/ 2147483647 w 172"/>
              <a:gd name="T73" fmla="*/ 2147483647 h 205"/>
              <a:gd name="T74" fmla="*/ 2147483647 w 172"/>
              <a:gd name="T75" fmla="*/ 2147483647 h 205"/>
              <a:gd name="T76" fmla="*/ 2147483647 w 172"/>
              <a:gd name="T77" fmla="*/ 2147483647 h 205"/>
              <a:gd name="T78" fmla="*/ 2147483647 w 172"/>
              <a:gd name="T79" fmla="*/ 2147483647 h 205"/>
              <a:gd name="T80" fmla="*/ 2147483647 w 172"/>
              <a:gd name="T81" fmla="*/ 2147483647 h 205"/>
              <a:gd name="T82" fmla="*/ 2147483647 w 172"/>
              <a:gd name="T83" fmla="*/ 2147483647 h 205"/>
              <a:gd name="T84" fmla="*/ 2147483647 w 172"/>
              <a:gd name="T85" fmla="*/ 2147483647 h 205"/>
              <a:gd name="T86" fmla="*/ 2147483647 w 172"/>
              <a:gd name="T87" fmla="*/ 2147483647 h 205"/>
              <a:gd name="T88" fmla="*/ 2147483647 w 172"/>
              <a:gd name="T89" fmla="*/ 0 h 2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2"/>
              <a:gd name="T136" fmla="*/ 0 h 205"/>
              <a:gd name="T137" fmla="*/ 172 w 172"/>
              <a:gd name="T138" fmla="*/ 205 h 205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2" h="205">
                <a:moveTo>
                  <a:pt x="172" y="0"/>
                </a:moveTo>
                <a:lnTo>
                  <a:pt x="172" y="12"/>
                </a:lnTo>
                <a:lnTo>
                  <a:pt x="172" y="23"/>
                </a:lnTo>
                <a:lnTo>
                  <a:pt x="151" y="33"/>
                </a:lnTo>
                <a:lnTo>
                  <a:pt x="132" y="42"/>
                </a:lnTo>
                <a:lnTo>
                  <a:pt x="111" y="54"/>
                </a:lnTo>
                <a:lnTo>
                  <a:pt x="90" y="63"/>
                </a:lnTo>
                <a:lnTo>
                  <a:pt x="107" y="69"/>
                </a:lnTo>
                <a:lnTo>
                  <a:pt x="122" y="77"/>
                </a:lnTo>
                <a:lnTo>
                  <a:pt x="136" y="85"/>
                </a:lnTo>
                <a:lnTo>
                  <a:pt x="147" y="92"/>
                </a:lnTo>
                <a:lnTo>
                  <a:pt x="157" y="102"/>
                </a:lnTo>
                <a:lnTo>
                  <a:pt x="163" y="109"/>
                </a:lnTo>
                <a:lnTo>
                  <a:pt x="168" y="119"/>
                </a:lnTo>
                <a:lnTo>
                  <a:pt x="170" y="131"/>
                </a:lnTo>
                <a:lnTo>
                  <a:pt x="170" y="138"/>
                </a:lnTo>
                <a:lnTo>
                  <a:pt x="168" y="146"/>
                </a:lnTo>
                <a:lnTo>
                  <a:pt x="166" y="154"/>
                </a:lnTo>
                <a:lnTo>
                  <a:pt x="163" y="161"/>
                </a:lnTo>
                <a:lnTo>
                  <a:pt x="153" y="175"/>
                </a:lnTo>
                <a:lnTo>
                  <a:pt x="141" y="186"/>
                </a:lnTo>
                <a:lnTo>
                  <a:pt x="126" y="196"/>
                </a:lnTo>
                <a:lnTo>
                  <a:pt x="111" y="202"/>
                </a:lnTo>
                <a:lnTo>
                  <a:pt x="92" y="205"/>
                </a:lnTo>
                <a:lnTo>
                  <a:pt x="72" y="205"/>
                </a:lnTo>
                <a:lnTo>
                  <a:pt x="55" y="202"/>
                </a:lnTo>
                <a:lnTo>
                  <a:pt x="40" y="196"/>
                </a:lnTo>
                <a:lnTo>
                  <a:pt x="26" y="186"/>
                </a:lnTo>
                <a:lnTo>
                  <a:pt x="17" y="177"/>
                </a:lnTo>
                <a:lnTo>
                  <a:pt x="9" y="165"/>
                </a:lnTo>
                <a:lnTo>
                  <a:pt x="3" y="154"/>
                </a:lnTo>
                <a:lnTo>
                  <a:pt x="0" y="140"/>
                </a:lnTo>
                <a:lnTo>
                  <a:pt x="0" y="129"/>
                </a:lnTo>
                <a:lnTo>
                  <a:pt x="0" y="113"/>
                </a:lnTo>
                <a:lnTo>
                  <a:pt x="3" y="98"/>
                </a:lnTo>
                <a:lnTo>
                  <a:pt x="11" y="85"/>
                </a:lnTo>
                <a:lnTo>
                  <a:pt x="21" y="71"/>
                </a:lnTo>
                <a:lnTo>
                  <a:pt x="30" y="61"/>
                </a:lnTo>
                <a:lnTo>
                  <a:pt x="44" y="50"/>
                </a:lnTo>
                <a:lnTo>
                  <a:pt x="59" y="42"/>
                </a:lnTo>
                <a:lnTo>
                  <a:pt x="76" y="35"/>
                </a:lnTo>
                <a:lnTo>
                  <a:pt x="99" y="25"/>
                </a:lnTo>
                <a:lnTo>
                  <a:pt x="124" y="17"/>
                </a:lnTo>
                <a:lnTo>
                  <a:pt x="147" y="10"/>
                </a:lnTo>
                <a:lnTo>
                  <a:pt x="172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0" name="Freeform 246"/>
          <p:cNvSpPr/>
          <p:nvPr/>
        </p:nvSpPr>
        <p:spPr bwMode="auto">
          <a:xfrm>
            <a:off x="203200" y="6307138"/>
            <a:ext cx="14288" cy="33337"/>
          </a:xfrm>
          <a:custGeom>
            <a:gdLst>
              <a:gd name="T0" fmla="*/ 2147483647 w 9"/>
              <a:gd name="T1" fmla="*/ 0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2147483647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2147483647 w 9"/>
              <a:gd name="T23" fmla="*/ 2147483647 h 21"/>
              <a:gd name="T24" fmla="*/ 0 w 9"/>
              <a:gd name="T25" fmla="*/ 2147483647 h 21"/>
              <a:gd name="T26" fmla="*/ 2147483647 w 9"/>
              <a:gd name="T27" fmla="*/ 2147483647 h 21"/>
              <a:gd name="T28" fmla="*/ 2147483647 w 9"/>
              <a:gd name="T29" fmla="*/ 2147483647 h 21"/>
              <a:gd name="T30" fmla="*/ 2147483647 w 9"/>
              <a:gd name="T31" fmla="*/ 2147483647 h 21"/>
              <a:gd name="T32" fmla="*/ 2147483647 w 9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21"/>
              <a:gd name="T53" fmla="*/ 9 w 9"/>
              <a:gd name="T54" fmla="*/ 21 h 21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21">
                <a:moveTo>
                  <a:pt x="6" y="0"/>
                </a:moveTo>
                <a:lnTo>
                  <a:pt x="6" y="2"/>
                </a:lnTo>
                <a:lnTo>
                  <a:pt x="6" y="4"/>
                </a:lnTo>
                <a:lnTo>
                  <a:pt x="9" y="8"/>
                </a:lnTo>
                <a:lnTo>
                  <a:pt x="9" y="10"/>
                </a:lnTo>
                <a:lnTo>
                  <a:pt x="9" y="14"/>
                </a:lnTo>
                <a:lnTo>
                  <a:pt x="9" y="17"/>
                </a:lnTo>
                <a:lnTo>
                  <a:pt x="7" y="19"/>
                </a:lnTo>
                <a:lnTo>
                  <a:pt x="6" y="21"/>
                </a:lnTo>
                <a:lnTo>
                  <a:pt x="6" y="17"/>
                </a:lnTo>
                <a:lnTo>
                  <a:pt x="4" y="16"/>
                </a:lnTo>
                <a:lnTo>
                  <a:pt x="2" y="14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1" name="Freeform 247"/>
          <p:cNvSpPr/>
          <p:nvPr/>
        </p:nvSpPr>
        <p:spPr bwMode="auto">
          <a:xfrm>
            <a:off x="203200" y="6307138"/>
            <a:ext cx="14288" cy="33337"/>
          </a:xfrm>
          <a:custGeom>
            <a:gdLst>
              <a:gd name="T0" fmla="*/ 2147483647 w 9"/>
              <a:gd name="T1" fmla="*/ 0 h 21"/>
              <a:gd name="T2" fmla="*/ 2147483647 w 9"/>
              <a:gd name="T3" fmla="*/ 2147483647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2147483647 w 9"/>
              <a:gd name="T15" fmla="*/ 2147483647 h 21"/>
              <a:gd name="T16" fmla="*/ 2147483647 w 9"/>
              <a:gd name="T17" fmla="*/ 2147483647 h 21"/>
              <a:gd name="T18" fmla="*/ 2147483647 w 9"/>
              <a:gd name="T19" fmla="*/ 2147483647 h 21"/>
              <a:gd name="T20" fmla="*/ 2147483647 w 9"/>
              <a:gd name="T21" fmla="*/ 2147483647 h 21"/>
              <a:gd name="T22" fmla="*/ 2147483647 w 9"/>
              <a:gd name="T23" fmla="*/ 2147483647 h 21"/>
              <a:gd name="T24" fmla="*/ 0 w 9"/>
              <a:gd name="T25" fmla="*/ 2147483647 h 21"/>
              <a:gd name="T26" fmla="*/ 2147483647 w 9"/>
              <a:gd name="T27" fmla="*/ 2147483647 h 21"/>
              <a:gd name="T28" fmla="*/ 2147483647 w 9"/>
              <a:gd name="T29" fmla="*/ 2147483647 h 21"/>
              <a:gd name="T30" fmla="*/ 2147483647 w 9"/>
              <a:gd name="T31" fmla="*/ 2147483647 h 21"/>
              <a:gd name="T32" fmla="*/ 2147483647 w 9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21"/>
              <a:gd name="T53" fmla="*/ 9 w 9"/>
              <a:gd name="T54" fmla="*/ 21 h 21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21">
                <a:moveTo>
                  <a:pt x="6" y="0"/>
                </a:moveTo>
                <a:lnTo>
                  <a:pt x="6" y="2"/>
                </a:lnTo>
                <a:lnTo>
                  <a:pt x="6" y="4"/>
                </a:lnTo>
                <a:lnTo>
                  <a:pt x="9" y="8"/>
                </a:lnTo>
                <a:lnTo>
                  <a:pt x="9" y="10"/>
                </a:lnTo>
                <a:lnTo>
                  <a:pt x="9" y="14"/>
                </a:lnTo>
                <a:lnTo>
                  <a:pt x="9" y="17"/>
                </a:lnTo>
                <a:lnTo>
                  <a:pt x="7" y="19"/>
                </a:lnTo>
                <a:lnTo>
                  <a:pt x="6" y="21"/>
                </a:lnTo>
                <a:lnTo>
                  <a:pt x="6" y="17"/>
                </a:lnTo>
                <a:lnTo>
                  <a:pt x="4" y="16"/>
                </a:lnTo>
                <a:lnTo>
                  <a:pt x="2" y="14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2" name="Rectangle 248"/>
          <p:cNvSpPr>
            <a:spLocks noChangeArrowheads="1"/>
          </p:cNvSpPr>
          <p:nvPr/>
        </p:nvSpPr>
        <p:spPr bwMode="auto">
          <a:xfrm>
            <a:off x="209550" y="6346825"/>
            <a:ext cx="4763" cy="401638"/>
          </a:xfrm>
          <a:prstGeom prst="rect">
            <a:avLst/>
          </a:pr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3" name="Rectangle 249"/>
          <p:cNvSpPr>
            <a:spLocks noChangeArrowheads="1"/>
          </p:cNvSpPr>
          <p:nvPr/>
        </p:nvSpPr>
        <p:spPr bwMode="auto">
          <a:xfrm>
            <a:off x="209550" y="6346825"/>
            <a:ext cx="4763" cy="40163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Tx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Tx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Tx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4" name="Freeform 250"/>
          <p:cNvSpPr>
            <a:spLocks noEditPoints="1"/>
          </p:cNvSpPr>
          <p:nvPr/>
        </p:nvSpPr>
        <p:spPr bwMode="auto">
          <a:xfrm>
            <a:off x="153988" y="6319838"/>
            <a:ext cx="52387" cy="358775"/>
          </a:xfrm>
          <a:custGeom>
            <a:gdLst>
              <a:gd name="T0" fmla="*/ 2147483647 w 33"/>
              <a:gd name="T1" fmla="*/ 2147483647 h 226"/>
              <a:gd name="T2" fmla="*/ 2147483647 w 33"/>
              <a:gd name="T3" fmla="*/ 2147483647 h 226"/>
              <a:gd name="T4" fmla="*/ 2147483647 w 33"/>
              <a:gd name="T5" fmla="*/ 2147483647 h 226"/>
              <a:gd name="T6" fmla="*/ 2147483647 w 33"/>
              <a:gd name="T7" fmla="*/ 2147483647 h 226"/>
              <a:gd name="T8" fmla="*/ 2147483647 w 33"/>
              <a:gd name="T9" fmla="*/ 2147483647 h 226"/>
              <a:gd name="T10" fmla="*/ 2147483647 w 33"/>
              <a:gd name="T11" fmla="*/ 2147483647 h 226"/>
              <a:gd name="T12" fmla="*/ 2147483647 w 33"/>
              <a:gd name="T13" fmla="*/ 2147483647 h 226"/>
              <a:gd name="T14" fmla="*/ 2147483647 w 33"/>
              <a:gd name="T15" fmla="*/ 2147483647 h 226"/>
              <a:gd name="T16" fmla="*/ 2147483647 w 33"/>
              <a:gd name="T17" fmla="*/ 2147483647 h 226"/>
              <a:gd name="T18" fmla="*/ 2147483647 w 33"/>
              <a:gd name="T19" fmla="*/ 2147483647 h 226"/>
              <a:gd name="T20" fmla="*/ 2147483647 w 33"/>
              <a:gd name="T21" fmla="*/ 2147483647 h 226"/>
              <a:gd name="T22" fmla="*/ 2147483647 w 33"/>
              <a:gd name="T23" fmla="*/ 2147483647 h 226"/>
              <a:gd name="T24" fmla="*/ 2147483647 w 33"/>
              <a:gd name="T25" fmla="*/ 2147483647 h 226"/>
              <a:gd name="T26" fmla="*/ 2147483647 w 33"/>
              <a:gd name="T27" fmla="*/ 2147483647 h 226"/>
              <a:gd name="T28" fmla="*/ 2147483647 w 33"/>
              <a:gd name="T29" fmla="*/ 2147483647 h 226"/>
              <a:gd name="T30" fmla="*/ 2147483647 w 33"/>
              <a:gd name="T31" fmla="*/ 2147483647 h 226"/>
              <a:gd name="T32" fmla="*/ 2147483647 w 33"/>
              <a:gd name="T33" fmla="*/ 2147483647 h 226"/>
              <a:gd name="T34" fmla="*/ 2147483647 w 33"/>
              <a:gd name="T35" fmla="*/ 2147483647 h 226"/>
              <a:gd name="T36" fmla="*/ 2147483647 w 33"/>
              <a:gd name="T37" fmla="*/ 2147483647 h 226"/>
              <a:gd name="T38" fmla="*/ 2147483647 w 33"/>
              <a:gd name="T39" fmla="*/ 2147483647 h 226"/>
              <a:gd name="T40" fmla="*/ 2147483647 w 33"/>
              <a:gd name="T41" fmla="*/ 2147483647 h 226"/>
              <a:gd name="T42" fmla="*/ 2147483647 w 33"/>
              <a:gd name="T43" fmla="*/ 2147483647 h 226"/>
              <a:gd name="T44" fmla="*/ 2147483647 w 33"/>
              <a:gd name="T45" fmla="*/ 2147483647 h 226"/>
              <a:gd name="T46" fmla="*/ 2147483647 w 33"/>
              <a:gd name="T47" fmla="*/ 2147483647 h 226"/>
              <a:gd name="T48" fmla="*/ 2147483647 w 33"/>
              <a:gd name="T49" fmla="*/ 2147483647 h 226"/>
              <a:gd name="T50" fmla="*/ 2147483647 w 33"/>
              <a:gd name="T51" fmla="*/ 2147483647 h 226"/>
              <a:gd name="T52" fmla="*/ 2147483647 w 33"/>
              <a:gd name="T53" fmla="*/ 2147483647 h 226"/>
              <a:gd name="T54" fmla="*/ 2147483647 w 33"/>
              <a:gd name="T55" fmla="*/ 2147483647 h 226"/>
              <a:gd name="T56" fmla="*/ 2147483647 w 33"/>
              <a:gd name="T57" fmla="*/ 2147483647 h 226"/>
              <a:gd name="T58" fmla="*/ 2147483647 w 33"/>
              <a:gd name="T59" fmla="*/ 2147483647 h 226"/>
              <a:gd name="T60" fmla="*/ 2147483647 w 33"/>
              <a:gd name="T61" fmla="*/ 2147483647 h 226"/>
              <a:gd name="T62" fmla="*/ 2147483647 w 33"/>
              <a:gd name="T63" fmla="*/ 2147483647 h 226"/>
              <a:gd name="T64" fmla="*/ 2147483647 w 33"/>
              <a:gd name="T65" fmla="*/ 2147483647 h 226"/>
              <a:gd name="T66" fmla="*/ 2147483647 w 33"/>
              <a:gd name="T67" fmla="*/ 2147483647 h 226"/>
              <a:gd name="T68" fmla="*/ 2147483647 w 33"/>
              <a:gd name="T69" fmla="*/ 2147483647 h 226"/>
              <a:gd name="T70" fmla="*/ 2147483647 w 33"/>
              <a:gd name="T71" fmla="*/ 2147483647 h 226"/>
              <a:gd name="T72" fmla="*/ 2147483647 w 33"/>
              <a:gd name="T73" fmla="*/ 2147483647 h 226"/>
              <a:gd name="T74" fmla="*/ 2147483647 w 33"/>
              <a:gd name="T75" fmla="*/ 2147483647 h 226"/>
              <a:gd name="T76" fmla="*/ 2147483647 w 33"/>
              <a:gd name="T77" fmla="*/ 2147483647 h 226"/>
              <a:gd name="T78" fmla="*/ 2147483647 w 33"/>
              <a:gd name="T79" fmla="*/ 2147483647 h 226"/>
              <a:gd name="T80" fmla="*/ 2147483647 w 33"/>
              <a:gd name="T81" fmla="*/ 2147483647 h 226"/>
              <a:gd name="T82" fmla="*/ 2147483647 w 33"/>
              <a:gd name="T83" fmla="*/ 2147483647 h 226"/>
              <a:gd name="T84" fmla="*/ 2147483647 w 33"/>
              <a:gd name="T85" fmla="*/ 2147483647 h 226"/>
              <a:gd name="T86" fmla="*/ 2147483647 w 33"/>
              <a:gd name="T87" fmla="*/ 2147483647 h 226"/>
              <a:gd name="T88" fmla="*/ 2147483647 w 33"/>
              <a:gd name="T89" fmla="*/ 2147483647 h 226"/>
              <a:gd name="T90" fmla="*/ 2147483647 w 33"/>
              <a:gd name="T91" fmla="*/ 2147483647 h 226"/>
              <a:gd name="T92" fmla="*/ 2147483647 w 33"/>
              <a:gd name="T93" fmla="*/ 2147483647 h 226"/>
              <a:gd name="T94" fmla="*/ 2147483647 w 33"/>
              <a:gd name="T95" fmla="*/ 2147483647 h 226"/>
              <a:gd name="T96" fmla="*/ 2147483647 w 33"/>
              <a:gd name="T97" fmla="*/ 2147483647 h 226"/>
              <a:gd name="T98" fmla="*/ 2147483647 w 33"/>
              <a:gd name="T99" fmla="*/ 2147483647 h 226"/>
              <a:gd name="T100" fmla="*/ 2147483647 w 33"/>
              <a:gd name="T101" fmla="*/ 2147483647 h 226"/>
              <a:gd name="T102" fmla="*/ 2147483647 w 33"/>
              <a:gd name="T103" fmla="*/ 2147483647 h 226"/>
              <a:gd name="T104" fmla="*/ 2147483647 w 33"/>
              <a:gd name="T105" fmla="*/ 2147483647 h 226"/>
              <a:gd name="T106" fmla="*/ 2147483647 w 33"/>
              <a:gd name="T107" fmla="*/ 2147483647 h 226"/>
              <a:gd name="T108" fmla="*/ 2147483647 w 33"/>
              <a:gd name="T109" fmla="*/ 2147483647 h 226"/>
              <a:gd name="T110" fmla="*/ 2147483647 w 33"/>
              <a:gd name="T111" fmla="*/ 2147483647 h 226"/>
              <a:gd name="T112" fmla="*/ 2147483647 w 33"/>
              <a:gd name="T113" fmla="*/ 0 h 226"/>
              <a:gd name="T114" fmla="*/ 2147483647 w 33"/>
              <a:gd name="T115" fmla="*/ 2147483647 h 226"/>
              <a:gd name="T116" fmla="*/ 2147483647 w 33"/>
              <a:gd name="T117" fmla="*/ 2147483647 h 226"/>
              <a:gd name="T118" fmla="*/ 2147483647 w 33"/>
              <a:gd name="T119" fmla="*/ 2147483647 h 226"/>
              <a:gd name="T120" fmla="*/ 2147483647 w 33"/>
              <a:gd name="T121" fmla="*/ 2147483647 h 226"/>
              <a:gd name="T122" fmla="*/ 2147483647 w 33"/>
              <a:gd name="T123" fmla="*/ 2147483647 h 2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"/>
              <a:gd name="T187" fmla="*/ 0 h 226"/>
              <a:gd name="T188" fmla="*/ 33 w 33"/>
              <a:gd name="T189" fmla="*/ 226 h 22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" h="226">
                <a:moveTo>
                  <a:pt x="0" y="194"/>
                </a:moveTo>
                <a:lnTo>
                  <a:pt x="4" y="197"/>
                </a:lnTo>
                <a:lnTo>
                  <a:pt x="10" y="201"/>
                </a:lnTo>
                <a:lnTo>
                  <a:pt x="17" y="201"/>
                </a:lnTo>
                <a:lnTo>
                  <a:pt x="23" y="205"/>
                </a:lnTo>
                <a:lnTo>
                  <a:pt x="29" y="209"/>
                </a:lnTo>
                <a:lnTo>
                  <a:pt x="31" y="217"/>
                </a:lnTo>
                <a:lnTo>
                  <a:pt x="33" y="221"/>
                </a:lnTo>
                <a:lnTo>
                  <a:pt x="31" y="226"/>
                </a:lnTo>
                <a:lnTo>
                  <a:pt x="27" y="224"/>
                </a:lnTo>
                <a:lnTo>
                  <a:pt x="21" y="222"/>
                </a:lnTo>
                <a:lnTo>
                  <a:pt x="14" y="221"/>
                </a:lnTo>
                <a:lnTo>
                  <a:pt x="8" y="217"/>
                </a:lnTo>
                <a:lnTo>
                  <a:pt x="6" y="213"/>
                </a:lnTo>
                <a:lnTo>
                  <a:pt x="4" y="209"/>
                </a:lnTo>
                <a:lnTo>
                  <a:pt x="2" y="201"/>
                </a:lnTo>
                <a:lnTo>
                  <a:pt x="0" y="194"/>
                </a:lnTo>
                <a:close/>
                <a:moveTo>
                  <a:pt x="2" y="169"/>
                </a:moveTo>
                <a:lnTo>
                  <a:pt x="4" y="173"/>
                </a:lnTo>
                <a:lnTo>
                  <a:pt x="10" y="174"/>
                </a:lnTo>
                <a:lnTo>
                  <a:pt x="17" y="176"/>
                </a:lnTo>
                <a:lnTo>
                  <a:pt x="23" y="180"/>
                </a:lnTo>
                <a:lnTo>
                  <a:pt x="29" y="184"/>
                </a:lnTo>
                <a:lnTo>
                  <a:pt x="33" y="192"/>
                </a:lnTo>
                <a:lnTo>
                  <a:pt x="33" y="197"/>
                </a:lnTo>
                <a:lnTo>
                  <a:pt x="33" y="205"/>
                </a:lnTo>
                <a:lnTo>
                  <a:pt x="27" y="201"/>
                </a:lnTo>
                <a:lnTo>
                  <a:pt x="21" y="197"/>
                </a:lnTo>
                <a:lnTo>
                  <a:pt x="15" y="196"/>
                </a:lnTo>
                <a:lnTo>
                  <a:pt x="10" y="192"/>
                </a:lnTo>
                <a:lnTo>
                  <a:pt x="6" y="188"/>
                </a:lnTo>
                <a:lnTo>
                  <a:pt x="4" y="184"/>
                </a:lnTo>
                <a:lnTo>
                  <a:pt x="2" y="176"/>
                </a:lnTo>
                <a:lnTo>
                  <a:pt x="2" y="169"/>
                </a:lnTo>
                <a:close/>
                <a:moveTo>
                  <a:pt x="2" y="144"/>
                </a:moveTo>
                <a:lnTo>
                  <a:pt x="6" y="148"/>
                </a:lnTo>
                <a:lnTo>
                  <a:pt x="10" y="151"/>
                </a:lnTo>
                <a:lnTo>
                  <a:pt x="17" y="153"/>
                </a:lnTo>
                <a:lnTo>
                  <a:pt x="23" y="155"/>
                </a:lnTo>
                <a:lnTo>
                  <a:pt x="29" y="161"/>
                </a:lnTo>
                <a:lnTo>
                  <a:pt x="31" y="167"/>
                </a:lnTo>
                <a:lnTo>
                  <a:pt x="33" y="174"/>
                </a:lnTo>
                <a:lnTo>
                  <a:pt x="33" y="180"/>
                </a:lnTo>
                <a:lnTo>
                  <a:pt x="27" y="176"/>
                </a:lnTo>
                <a:lnTo>
                  <a:pt x="21" y="173"/>
                </a:lnTo>
                <a:lnTo>
                  <a:pt x="15" y="171"/>
                </a:lnTo>
                <a:lnTo>
                  <a:pt x="10" y="167"/>
                </a:lnTo>
                <a:lnTo>
                  <a:pt x="8" y="163"/>
                </a:lnTo>
                <a:lnTo>
                  <a:pt x="6" y="159"/>
                </a:lnTo>
                <a:lnTo>
                  <a:pt x="4" y="151"/>
                </a:lnTo>
                <a:lnTo>
                  <a:pt x="2" y="144"/>
                </a:lnTo>
                <a:close/>
                <a:moveTo>
                  <a:pt x="4" y="123"/>
                </a:moveTo>
                <a:lnTo>
                  <a:pt x="8" y="127"/>
                </a:lnTo>
                <a:lnTo>
                  <a:pt x="12" y="128"/>
                </a:lnTo>
                <a:lnTo>
                  <a:pt x="19" y="128"/>
                </a:lnTo>
                <a:lnTo>
                  <a:pt x="25" y="132"/>
                </a:lnTo>
                <a:lnTo>
                  <a:pt x="29" y="136"/>
                </a:lnTo>
                <a:lnTo>
                  <a:pt x="31" y="142"/>
                </a:lnTo>
                <a:lnTo>
                  <a:pt x="33" y="150"/>
                </a:lnTo>
                <a:lnTo>
                  <a:pt x="33" y="155"/>
                </a:lnTo>
                <a:lnTo>
                  <a:pt x="29" y="151"/>
                </a:lnTo>
                <a:lnTo>
                  <a:pt x="21" y="148"/>
                </a:lnTo>
                <a:lnTo>
                  <a:pt x="15" y="148"/>
                </a:lnTo>
                <a:lnTo>
                  <a:pt x="12" y="144"/>
                </a:lnTo>
                <a:lnTo>
                  <a:pt x="8" y="140"/>
                </a:lnTo>
                <a:lnTo>
                  <a:pt x="6" y="136"/>
                </a:lnTo>
                <a:lnTo>
                  <a:pt x="6" y="128"/>
                </a:lnTo>
                <a:lnTo>
                  <a:pt x="4" y="123"/>
                </a:lnTo>
                <a:close/>
                <a:moveTo>
                  <a:pt x="8" y="103"/>
                </a:moveTo>
                <a:lnTo>
                  <a:pt x="10" y="105"/>
                </a:lnTo>
                <a:lnTo>
                  <a:pt x="14" y="107"/>
                </a:lnTo>
                <a:lnTo>
                  <a:pt x="19" y="109"/>
                </a:lnTo>
                <a:lnTo>
                  <a:pt x="25" y="111"/>
                </a:lnTo>
                <a:lnTo>
                  <a:pt x="29" y="115"/>
                </a:lnTo>
                <a:lnTo>
                  <a:pt x="31" y="121"/>
                </a:lnTo>
                <a:lnTo>
                  <a:pt x="31" y="125"/>
                </a:lnTo>
                <a:lnTo>
                  <a:pt x="31" y="128"/>
                </a:lnTo>
                <a:lnTo>
                  <a:pt x="27" y="127"/>
                </a:lnTo>
                <a:lnTo>
                  <a:pt x="23" y="125"/>
                </a:lnTo>
                <a:lnTo>
                  <a:pt x="17" y="125"/>
                </a:lnTo>
                <a:lnTo>
                  <a:pt x="14" y="121"/>
                </a:lnTo>
                <a:lnTo>
                  <a:pt x="12" y="119"/>
                </a:lnTo>
                <a:lnTo>
                  <a:pt x="10" y="115"/>
                </a:lnTo>
                <a:lnTo>
                  <a:pt x="8" y="109"/>
                </a:lnTo>
                <a:lnTo>
                  <a:pt x="8" y="103"/>
                </a:lnTo>
                <a:close/>
                <a:moveTo>
                  <a:pt x="8" y="84"/>
                </a:moveTo>
                <a:lnTo>
                  <a:pt x="10" y="88"/>
                </a:lnTo>
                <a:lnTo>
                  <a:pt x="14" y="90"/>
                </a:lnTo>
                <a:lnTo>
                  <a:pt x="19" y="90"/>
                </a:lnTo>
                <a:lnTo>
                  <a:pt x="25" y="94"/>
                </a:lnTo>
                <a:lnTo>
                  <a:pt x="29" y="98"/>
                </a:lnTo>
                <a:lnTo>
                  <a:pt x="31" y="102"/>
                </a:lnTo>
                <a:lnTo>
                  <a:pt x="31" y="105"/>
                </a:lnTo>
                <a:lnTo>
                  <a:pt x="31" y="109"/>
                </a:lnTo>
                <a:lnTo>
                  <a:pt x="29" y="107"/>
                </a:lnTo>
                <a:lnTo>
                  <a:pt x="23" y="107"/>
                </a:lnTo>
                <a:lnTo>
                  <a:pt x="17" y="105"/>
                </a:lnTo>
                <a:lnTo>
                  <a:pt x="14" y="102"/>
                </a:lnTo>
                <a:lnTo>
                  <a:pt x="12" y="100"/>
                </a:lnTo>
                <a:lnTo>
                  <a:pt x="10" y="96"/>
                </a:lnTo>
                <a:lnTo>
                  <a:pt x="8" y="90"/>
                </a:lnTo>
                <a:lnTo>
                  <a:pt x="8" y="84"/>
                </a:lnTo>
                <a:close/>
                <a:moveTo>
                  <a:pt x="12" y="69"/>
                </a:moveTo>
                <a:lnTo>
                  <a:pt x="14" y="71"/>
                </a:lnTo>
                <a:lnTo>
                  <a:pt x="17" y="73"/>
                </a:lnTo>
                <a:lnTo>
                  <a:pt x="23" y="75"/>
                </a:lnTo>
                <a:lnTo>
                  <a:pt x="27" y="77"/>
                </a:lnTo>
                <a:lnTo>
                  <a:pt x="31" y="80"/>
                </a:lnTo>
                <a:lnTo>
                  <a:pt x="33" y="84"/>
                </a:lnTo>
                <a:lnTo>
                  <a:pt x="33" y="88"/>
                </a:lnTo>
                <a:lnTo>
                  <a:pt x="33" y="92"/>
                </a:lnTo>
                <a:lnTo>
                  <a:pt x="29" y="90"/>
                </a:lnTo>
                <a:lnTo>
                  <a:pt x="25" y="88"/>
                </a:lnTo>
                <a:lnTo>
                  <a:pt x="21" y="88"/>
                </a:lnTo>
                <a:lnTo>
                  <a:pt x="17" y="84"/>
                </a:lnTo>
                <a:lnTo>
                  <a:pt x="14" y="82"/>
                </a:lnTo>
                <a:lnTo>
                  <a:pt x="14" y="79"/>
                </a:lnTo>
                <a:lnTo>
                  <a:pt x="12" y="75"/>
                </a:lnTo>
                <a:lnTo>
                  <a:pt x="12" y="69"/>
                </a:lnTo>
                <a:close/>
                <a:moveTo>
                  <a:pt x="14" y="56"/>
                </a:moveTo>
                <a:lnTo>
                  <a:pt x="15" y="57"/>
                </a:lnTo>
                <a:lnTo>
                  <a:pt x="19" y="57"/>
                </a:lnTo>
                <a:lnTo>
                  <a:pt x="23" y="59"/>
                </a:lnTo>
                <a:lnTo>
                  <a:pt x="27" y="61"/>
                </a:lnTo>
                <a:lnTo>
                  <a:pt x="31" y="63"/>
                </a:lnTo>
                <a:lnTo>
                  <a:pt x="33" y="67"/>
                </a:lnTo>
                <a:lnTo>
                  <a:pt x="33" y="71"/>
                </a:lnTo>
                <a:lnTo>
                  <a:pt x="33" y="73"/>
                </a:lnTo>
                <a:lnTo>
                  <a:pt x="29" y="71"/>
                </a:lnTo>
                <a:lnTo>
                  <a:pt x="25" y="71"/>
                </a:lnTo>
                <a:lnTo>
                  <a:pt x="21" y="71"/>
                </a:lnTo>
                <a:lnTo>
                  <a:pt x="19" y="69"/>
                </a:lnTo>
                <a:lnTo>
                  <a:pt x="17" y="65"/>
                </a:lnTo>
                <a:lnTo>
                  <a:pt x="15" y="63"/>
                </a:lnTo>
                <a:lnTo>
                  <a:pt x="15" y="59"/>
                </a:lnTo>
                <a:lnTo>
                  <a:pt x="14" y="56"/>
                </a:lnTo>
                <a:close/>
                <a:moveTo>
                  <a:pt x="14" y="38"/>
                </a:moveTo>
                <a:lnTo>
                  <a:pt x="15" y="40"/>
                </a:lnTo>
                <a:lnTo>
                  <a:pt x="17" y="42"/>
                </a:lnTo>
                <a:lnTo>
                  <a:pt x="23" y="44"/>
                </a:lnTo>
                <a:lnTo>
                  <a:pt x="27" y="44"/>
                </a:lnTo>
                <a:lnTo>
                  <a:pt x="29" y="48"/>
                </a:lnTo>
                <a:lnTo>
                  <a:pt x="31" y="52"/>
                </a:lnTo>
                <a:lnTo>
                  <a:pt x="31" y="54"/>
                </a:lnTo>
                <a:lnTo>
                  <a:pt x="31" y="57"/>
                </a:lnTo>
                <a:lnTo>
                  <a:pt x="29" y="56"/>
                </a:lnTo>
                <a:lnTo>
                  <a:pt x="25" y="56"/>
                </a:lnTo>
                <a:lnTo>
                  <a:pt x="21" y="54"/>
                </a:lnTo>
                <a:lnTo>
                  <a:pt x="17" y="52"/>
                </a:lnTo>
                <a:lnTo>
                  <a:pt x="15" y="50"/>
                </a:lnTo>
                <a:lnTo>
                  <a:pt x="15" y="48"/>
                </a:lnTo>
                <a:lnTo>
                  <a:pt x="14" y="44"/>
                </a:lnTo>
                <a:lnTo>
                  <a:pt x="14" y="38"/>
                </a:lnTo>
                <a:close/>
                <a:moveTo>
                  <a:pt x="14" y="17"/>
                </a:moveTo>
                <a:lnTo>
                  <a:pt x="15" y="21"/>
                </a:lnTo>
                <a:lnTo>
                  <a:pt x="19" y="23"/>
                </a:lnTo>
                <a:lnTo>
                  <a:pt x="23" y="27"/>
                </a:lnTo>
                <a:lnTo>
                  <a:pt x="27" y="29"/>
                </a:lnTo>
                <a:lnTo>
                  <a:pt x="29" y="31"/>
                </a:lnTo>
                <a:lnTo>
                  <a:pt x="31" y="34"/>
                </a:lnTo>
                <a:lnTo>
                  <a:pt x="33" y="36"/>
                </a:lnTo>
                <a:lnTo>
                  <a:pt x="31" y="40"/>
                </a:lnTo>
                <a:lnTo>
                  <a:pt x="29" y="38"/>
                </a:lnTo>
                <a:lnTo>
                  <a:pt x="25" y="38"/>
                </a:lnTo>
                <a:lnTo>
                  <a:pt x="21" y="36"/>
                </a:lnTo>
                <a:lnTo>
                  <a:pt x="17" y="34"/>
                </a:lnTo>
                <a:lnTo>
                  <a:pt x="15" y="32"/>
                </a:lnTo>
                <a:lnTo>
                  <a:pt x="15" y="31"/>
                </a:lnTo>
                <a:lnTo>
                  <a:pt x="14" y="25"/>
                </a:lnTo>
                <a:lnTo>
                  <a:pt x="14" y="17"/>
                </a:lnTo>
                <a:close/>
                <a:moveTo>
                  <a:pt x="17" y="0"/>
                </a:moveTo>
                <a:lnTo>
                  <a:pt x="19" y="6"/>
                </a:lnTo>
                <a:lnTo>
                  <a:pt x="23" y="8"/>
                </a:lnTo>
                <a:lnTo>
                  <a:pt x="27" y="9"/>
                </a:lnTo>
                <a:lnTo>
                  <a:pt x="29" y="9"/>
                </a:lnTo>
                <a:lnTo>
                  <a:pt x="31" y="13"/>
                </a:lnTo>
                <a:lnTo>
                  <a:pt x="31" y="17"/>
                </a:lnTo>
                <a:lnTo>
                  <a:pt x="31" y="23"/>
                </a:lnTo>
                <a:lnTo>
                  <a:pt x="31" y="25"/>
                </a:lnTo>
                <a:lnTo>
                  <a:pt x="29" y="21"/>
                </a:lnTo>
                <a:lnTo>
                  <a:pt x="27" y="19"/>
                </a:lnTo>
                <a:lnTo>
                  <a:pt x="23" y="19"/>
                </a:lnTo>
                <a:lnTo>
                  <a:pt x="21" y="17"/>
                </a:lnTo>
                <a:lnTo>
                  <a:pt x="19" y="15"/>
                </a:lnTo>
                <a:lnTo>
                  <a:pt x="17" y="13"/>
                </a:lnTo>
                <a:lnTo>
                  <a:pt x="17" y="8"/>
                </a:lnTo>
                <a:lnTo>
                  <a:pt x="17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5" name="Freeform 251"/>
          <p:cNvSpPr/>
          <p:nvPr/>
        </p:nvSpPr>
        <p:spPr bwMode="auto">
          <a:xfrm>
            <a:off x="153988" y="6627813"/>
            <a:ext cx="52387" cy="50800"/>
          </a:xfrm>
          <a:custGeom>
            <a:gdLst>
              <a:gd name="T0" fmla="*/ 0 w 33"/>
              <a:gd name="T1" fmla="*/ 0 h 32"/>
              <a:gd name="T2" fmla="*/ 2147483647 w 33"/>
              <a:gd name="T3" fmla="*/ 2147483647 h 32"/>
              <a:gd name="T4" fmla="*/ 2147483647 w 33"/>
              <a:gd name="T5" fmla="*/ 2147483647 h 32"/>
              <a:gd name="T6" fmla="*/ 2147483647 w 33"/>
              <a:gd name="T7" fmla="*/ 2147483647 h 32"/>
              <a:gd name="T8" fmla="*/ 2147483647 w 33"/>
              <a:gd name="T9" fmla="*/ 2147483647 h 32"/>
              <a:gd name="T10" fmla="*/ 2147483647 w 33"/>
              <a:gd name="T11" fmla="*/ 2147483647 h 32"/>
              <a:gd name="T12" fmla="*/ 2147483647 w 33"/>
              <a:gd name="T13" fmla="*/ 2147483647 h 32"/>
              <a:gd name="T14" fmla="*/ 2147483647 w 33"/>
              <a:gd name="T15" fmla="*/ 2147483647 h 32"/>
              <a:gd name="T16" fmla="*/ 2147483647 w 33"/>
              <a:gd name="T17" fmla="*/ 2147483647 h 32"/>
              <a:gd name="T18" fmla="*/ 2147483647 w 33"/>
              <a:gd name="T19" fmla="*/ 2147483647 h 32"/>
              <a:gd name="T20" fmla="*/ 2147483647 w 33"/>
              <a:gd name="T21" fmla="*/ 2147483647 h 32"/>
              <a:gd name="T22" fmla="*/ 2147483647 w 33"/>
              <a:gd name="T23" fmla="*/ 2147483647 h 32"/>
              <a:gd name="T24" fmla="*/ 2147483647 w 33"/>
              <a:gd name="T25" fmla="*/ 2147483647 h 32"/>
              <a:gd name="T26" fmla="*/ 2147483647 w 33"/>
              <a:gd name="T27" fmla="*/ 2147483647 h 32"/>
              <a:gd name="T28" fmla="*/ 2147483647 w 33"/>
              <a:gd name="T29" fmla="*/ 2147483647 h 32"/>
              <a:gd name="T30" fmla="*/ 2147483647 w 33"/>
              <a:gd name="T31" fmla="*/ 2147483647 h 32"/>
              <a:gd name="T32" fmla="*/ 0 w 33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32"/>
              <a:gd name="T53" fmla="*/ 33 w 33"/>
              <a:gd name="T54" fmla="*/ 32 h 32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32">
                <a:moveTo>
                  <a:pt x="0" y="0"/>
                </a:moveTo>
                <a:lnTo>
                  <a:pt x="4" y="3"/>
                </a:lnTo>
                <a:lnTo>
                  <a:pt x="10" y="7"/>
                </a:lnTo>
                <a:lnTo>
                  <a:pt x="17" y="7"/>
                </a:lnTo>
                <a:lnTo>
                  <a:pt x="23" y="11"/>
                </a:lnTo>
                <a:lnTo>
                  <a:pt x="29" y="15"/>
                </a:lnTo>
                <a:lnTo>
                  <a:pt x="31" y="23"/>
                </a:lnTo>
                <a:lnTo>
                  <a:pt x="33" y="27"/>
                </a:lnTo>
                <a:lnTo>
                  <a:pt x="31" y="32"/>
                </a:lnTo>
                <a:lnTo>
                  <a:pt x="27" y="30"/>
                </a:lnTo>
                <a:lnTo>
                  <a:pt x="21" y="28"/>
                </a:lnTo>
                <a:lnTo>
                  <a:pt x="14" y="27"/>
                </a:lnTo>
                <a:lnTo>
                  <a:pt x="8" y="23"/>
                </a:lnTo>
                <a:lnTo>
                  <a:pt x="6" y="19"/>
                </a:lnTo>
                <a:lnTo>
                  <a:pt x="4" y="15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6" name="Freeform 252"/>
          <p:cNvSpPr/>
          <p:nvPr/>
        </p:nvSpPr>
        <p:spPr bwMode="auto">
          <a:xfrm>
            <a:off x="157163" y="6588125"/>
            <a:ext cx="49212" cy="57150"/>
          </a:xfrm>
          <a:custGeom>
            <a:gdLst>
              <a:gd name="T0" fmla="*/ 0 w 31"/>
              <a:gd name="T1" fmla="*/ 0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2147483647 w 31"/>
              <a:gd name="T9" fmla="*/ 2147483647 h 36"/>
              <a:gd name="T10" fmla="*/ 2147483647 w 31"/>
              <a:gd name="T11" fmla="*/ 2147483647 h 36"/>
              <a:gd name="T12" fmla="*/ 2147483647 w 31"/>
              <a:gd name="T13" fmla="*/ 2147483647 h 36"/>
              <a:gd name="T14" fmla="*/ 2147483647 w 31"/>
              <a:gd name="T15" fmla="*/ 2147483647 h 36"/>
              <a:gd name="T16" fmla="*/ 2147483647 w 31"/>
              <a:gd name="T17" fmla="*/ 2147483647 h 36"/>
              <a:gd name="T18" fmla="*/ 2147483647 w 31"/>
              <a:gd name="T19" fmla="*/ 2147483647 h 36"/>
              <a:gd name="T20" fmla="*/ 2147483647 w 31"/>
              <a:gd name="T21" fmla="*/ 2147483647 h 36"/>
              <a:gd name="T22" fmla="*/ 2147483647 w 31"/>
              <a:gd name="T23" fmla="*/ 2147483647 h 36"/>
              <a:gd name="T24" fmla="*/ 2147483647 w 31"/>
              <a:gd name="T25" fmla="*/ 2147483647 h 36"/>
              <a:gd name="T26" fmla="*/ 2147483647 w 31"/>
              <a:gd name="T27" fmla="*/ 2147483647 h 36"/>
              <a:gd name="T28" fmla="*/ 2147483647 w 31"/>
              <a:gd name="T29" fmla="*/ 2147483647 h 36"/>
              <a:gd name="T30" fmla="*/ 0 w 31"/>
              <a:gd name="T31" fmla="*/ 2147483647 h 36"/>
              <a:gd name="T32" fmla="*/ 0 w 31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6"/>
              <a:gd name="T53" fmla="*/ 31 w 31"/>
              <a:gd name="T54" fmla="*/ 36 h 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6">
                <a:moveTo>
                  <a:pt x="0" y="0"/>
                </a:moveTo>
                <a:lnTo>
                  <a:pt x="2" y="4"/>
                </a:lnTo>
                <a:lnTo>
                  <a:pt x="8" y="5"/>
                </a:lnTo>
                <a:lnTo>
                  <a:pt x="15" y="7"/>
                </a:lnTo>
                <a:lnTo>
                  <a:pt x="21" y="11"/>
                </a:lnTo>
                <a:lnTo>
                  <a:pt x="27" y="15"/>
                </a:lnTo>
                <a:lnTo>
                  <a:pt x="31" y="23"/>
                </a:lnTo>
                <a:lnTo>
                  <a:pt x="31" y="28"/>
                </a:lnTo>
                <a:lnTo>
                  <a:pt x="31" y="36"/>
                </a:lnTo>
                <a:lnTo>
                  <a:pt x="25" y="32"/>
                </a:lnTo>
                <a:lnTo>
                  <a:pt x="19" y="28"/>
                </a:lnTo>
                <a:lnTo>
                  <a:pt x="13" y="27"/>
                </a:lnTo>
                <a:lnTo>
                  <a:pt x="8" y="23"/>
                </a:lnTo>
                <a:lnTo>
                  <a:pt x="4" y="19"/>
                </a:lnTo>
                <a:lnTo>
                  <a:pt x="2" y="15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7" name="Freeform 253"/>
          <p:cNvSpPr/>
          <p:nvPr/>
        </p:nvSpPr>
        <p:spPr bwMode="auto">
          <a:xfrm>
            <a:off x="157163" y="6548438"/>
            <a:ext cx="49212" cy="57150"/>
          </a:xfrm>
          <a:custGeom>
            <a:gdLst>
              <a:gd name="T0" fmla="*/ 0 w 31"/>
              <a:gd name="T1" fmla="*/ 0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2147483647 w 31"/>
              <a:gd name="T9" fmla="*/ 2147483647 h 36"/>
              <a:gd name="T10" fmla="*/ 2147483647 w 31"/>
              <a:gd name="T11" fmla="*/ 2147483647 h 36"/>
              <a:gd name="T12" fmla="*/ 2147483647 w 31"/>
              <a:gd name="T13" fmla="*/ 2147483647 h 36"/>
              <a:gd name="T14" fmla="*/ 2147483647 w 31"/>
              <a:gd name="T15" fmla="*/ 2147483647 h 36"/>
              <a:gd name="T16" fmla="*/ 2147483647 w 31"/>
              <a:gd name="T17" fmla="*/ 2147483647 h 36"/>
              <a:gd name="T18" fmla="*/ 2147483647 w 31"/>
              <a:gd name="T19" fmla="*/ 2147483647 h 36"/>
              <a:gd name="T20" fmla="*/ 2147483647 w 31"/>
              <a:gd name="T21" fmla="*/ 2147483647 h 36"/>
              <a:gd name="T22" fmla="*/ 2147483647 w 31"/>
              <a:gd name="T23" fmla="*/ 2147483647 h 36"/>
              <a:gd name="T24" fmla="*/ 2147483647 w 31"/>
              <a:gd name="T25" fmla="*/ 2147483647 h 36"/>
              <a:gd name="T26" fmla="*/ 2147483647 w 31"/>
              <a:gd name="T27" fmla="*/ 2147483647 h 36"/>
              <a:gd name="T28" fmla="*/ 2147483647 w 31"/>
              <a:gd name="T29" fmla="*/ 2147483647 h 36"/>
              <a:gd name="T30" fmla="*/ 2147483647 w 31"/>
              <a:gd name="T31" fmla="*/ 2147483647 h 36"/>
              <a:gd name="T32" fmla="*/ 0 w 31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6"/>
              <a:gd name="T53" fmla="*/ 31 w 31"/>
              <a:gd name="T54" fmla="*/ 36 h 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6">
                <a:moveTo>
                  <a:pt x="0" y="0"/>
                </a:moveTo>
                <a:lnTo>
                  <a:pt x="4" y="4"/>
                </a:lnTo>
                <a:lnTo>
                  <a:pt x="8" y="7"/>
                </a:lnTo>
                <a:lnTo>
                  <a:pt x="15" y="9"/>
                </a:lnTo>
                <a:lnTo>
                  <a:pt x="21" y="11"/>
                </a:lnTo>
                <a:lnTo>
                  <a:pt x="27" y="17"/>
                </a:lnTo>
                <a:lnTo>
                  <a:pt x="29" y="23"/>
                </a:lnTo>
                <a:lnTo>
                  <a:pt x="31" y="30"/>
                </a:lnTo>
                <a:lnTo>
                  <a:pt x="31" y="36"/>
                </a:lnTo>
                <a:lnTo>
                  <a:pt x="25" y="32"/>
                </a:lnTo>
                <a:lnTo>
                  <a:pt x="19" y="29"/>
                </a:lnTo>
                <a:lnTo>
                  <a:pt x="13" y="27"/>
                </a:lnTo>
                <a:lnTo>
                  <a:pt x="8" y="23"/>
                </a:lnTo>
                <a:lnTo>
                  <a:pt x="6" y="19"/>
                </a:lnTo>
                <a:lnTo>
                  <a:pt x="4" y="15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8" name="Freeform 254"/>
          <p:cNvSpPr/>
          <p:nvPr/>
        </p:nvSpPr>
        <p:spPr bwMode="auto">
          <a:xfrm>
            <a:off x="160338" y="6515100"/>
            <a:ext cx="46037" cy="50800"/>
          </a:xfrm>
          <a:custGeom>
            <a:gdLst>
              <a:gd name="T0" fmla="*/ 0 w 29"/>
              <a:gd name="T1" fmla="*/ 0 h 32"/>
              <a:gd name="T2" fmla="*/ 2147483647 w 29"/>
              <a:gd name="T3" fmla="*/ 2147483647 h 32"/>
              <a:gd name="T4" fmla="*/ 2147483647 w 29"/>
              <a:gd name="T5" fmla="*/ 2147483647 h 32"/>
              <a:gd name="T6" fmla="*/ 2147483647 w 29"/>
              <a:gd name="T7" fmla="*/ 2147483647 h 32"/>
              <a:gd name="T8" fmla="*/ 2147483647 w 29"/>
              <a:gd name="T9" fmla="*/ 2147483647 h 32"/>
              <a:gd name="T10" fmla="*/ 2147483647 w 29"/>
              <a:gd name="T11" fmla="*/ 2147483647 h 32"/>
              <a:gd name="T12" fmla="*/ 2147483647 w 29"/>
              <a:gd name="T13" fmla="*/ 2147483647 h 32"/>
              <a:gd name="T14" fmla="*/ 2147483647 w 29"/>
              <a:gd name="T15" fmla="*/ 2147483647 h 32"/>
              <a:gd name="T16" fmla="*/ 2147483647 w 29"/>
              <a:gd name="T17" fmla="*/ 2147483647 h 32"/>
              <a:gd name="T18" fmla="*/ 2147483647 w 29"/>
              <a:gd name="T19" fmla="*/ 2147483647 h 32"/>
              <a:gd name="T20" fmla="*/ 2147483647 w 29"/>
              <a:gd name="T21" fmla="*/ 2147483647 h 32"/>
              <a:gd name="T22" fmla="*/ 2147483647 w 29"/>
              <a:gd name="T23" fmla="*/ 2147483647 h 32"/>
              <a:gd name="T24" fmla="*/ 2147483647 w 29"/>
              <a:gd name="T25" fmla="*/ 2147483647 h 32"/>
              <a:gd name="T26" fmla="*/ 2147483647 w 29"/>
              <a:gd name="T27" fmla="*/ 2147483647 h 32"/>
              <a:gd name="T28" fmla="*/ 2147483647 w 29"/>
              <a:gd name="T29" fmla="*/ 2147483647 h 32"/>
              <a:gd name="T30" fmla="*/ 2147483647 w 29"/>
              <a:gd name="T31" fmla="*/ 2147483647 h 32"/>
              <a:gd name="T32" fmla="*/ 0 w 29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32"/>
              <a:gd name="T53" fmla="*/ 29 w 29"/>
              <a:gd name="T54" fmla="*/ 32 h 32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2">
                <a:moveTo>
                  <a:pt x="0" y="0"/>
                </a:moveTo>
                <a:lnTo>
                  <a:pt x="4" y="4"/>
                </a:lnTo>
                <a:lnTo>
                  <a:pt x="8" y="5"/>
                </a:lnTo>
                <a:lnTo>
                  <a:pt x="15" y="5"/>
                </a:lnTo>
                <a:lnTo>
                  <a:pt x="21" y="9"/>
                </a:lnTo>
                <a:lnTo>
                  <a:pt x="25" y="13"/>
                </a:lnTo>
                <a:lnTo>
                  <a:pt x="27" y="19"/>
                </a:lnTo>
                <a:lnTo>
                  <a:pt x="29" y="27"/>
                </a:lnTo>
                <a:lnTo>
                  <a:pt x="29" y="32"/>
                </a:lnTo>
                <a:lnTo>
                  <a:pt x="25" y="28"/>
                </a:lnTo>
                <a:lnTo>
                  <a:pt x="17" y="25"/>
                </a:lnTo>
                <a:lnTo>
                  <a:pt x="11" y="25"/>
                </a:lnTo>
                <a:lnTo>
                  <a:pt x="8" y="21"/>
                </a:lnTo>
                <a:lnTo>
                  <a:pt x="4" y="17"/>
                </a:lnTo>
                <a:lnTo>
                  <a:pt x="2" y="13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89" name="Freeform 255"/>
          <p:cNvSpPr/>
          <p:nvPr/>
        </p:nvSpPr>
        <p:spPr bwMode="auto">
          <a:xfrm>
            <a:off x="166688" y="6483350"/>
            <a:ext cx="36512" cy="39688"/>
          </a:xfrm>
          <a:custGeom>
            <a:gdLst>
              <a:gd name="T0" fmla="*/ 0 w 23"/>
              <a:gd name="T1" fmla="*/ 0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2147483647 w 23"/>
              <a:gd name="T29" fmla="*/ 2147483647 h 25"/>
              <a:gd name="T30" fmla="*/ 0 w 23"/>
              <a:gd name="T31" fmla="*/ 2147483647 h 25"/>
              <a:gd name="T32" fmla="*/ 0 w 23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5"/>
              <a:gd name="T53" fmla="*/ 23 w 23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5">
                <a:moveTo>
                  <a:pt x="0" y="0"/>
                </a:moveTo>
                <a:lnTo>
                  <a:pt x="2" y="2"/>
                </a:lnTo>
                <a:lnTo>
                  <a:pt x="6" y="4"/>
                </a:lnTo>
                <a:lnTo>
                  <a:pt x="11" y="6"/>
                </a:lnTo>
                <a:lnTo>
                  <a:pt x="17" y="8"/>
                </a:lnTo>
                <a:lnTo>
                  <a:pt x="21" y="12"/>
                </a:lnTo>
                <a:lnTo>
                  <a:pt x="23" y="18"/>
                </a:lnTo>
                <a:lnTo>
                  <a:pt x="23" y="22"/>
                </a:lnTo>
                <a:lnTo>
                  <a:pt x="23" y="25"/>
                </a:lnTo>
                <a:lnTo>
                  <a:pt x="19" y="24"/>
                </a:lnTo>
                <a:lnTo>
                  <a:pt x="15" y="22"/>
                </a:lnTo>
                <a:lnTo>
                  <a:pt x="9" y="22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0" name="Freeform 256"/>
          <p:cNvSpPr/>
          <p:nvPr/>
        </p:nvSpPr>
        <p:spPr bwMode="auto">
          <a:xfrm>
            <a:off x="166688" y="6453188"/>
            <a:ext cx="36512" cy="39687"/>
          </a:xfrm>
          <a:custGeom>
            <a:gdLst>
              <a:gd name="T0" fmla="*/ 0 w 23"/>
              <a:gd name="T1" fmla="*/ 0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2147483647 w 23"/>
              <a:gd name="T29" fmla="*/ 2147483647 h 25"/>
              <a:gd name="T30" fmla="*/ 0 w 23"/>
              <a:gd name="T31" fmla="*/ 2147483647 h 25"/>
              <a:gd name="T32" fmla="*/ 0 w 23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5"/>
              <a:gd name="T53" fmla="*/ 23 w 23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5">
                <a:moveTo>
                  <a:pt x="0" y="0"/>
                </a:moveTo>
                <a:lnTo>
                  <a:pt x="2" y="4"/>
                </a:lnTo>
                <a:lnTo>
                  <a:pt x="6" y="6"/>
                </a:lnTo>
                <a:lnTo>
                  <a:pt x="11" y="6"/>
                </a:lnTo>
                <a:lnTo>
                  <a:pt x="17" y="10"/>
                </a:lnTo>
                <a:lnTo>
                  <a:pt x="21" y="14"/>
                </a:lnTo>
                <a:lnTo>
                  <a:pt x="23" y="18"/>
                </a:lnTo>
                <a:lnTo>
                  <a:pt x="23" y="21"/>
                </a:lnTo>
                <a:lnTo>
                  <a:pt x="23" y="25"/>
                </a:lnTo>
                <a:lnTo>
                  <a:pt x="21" y="23"/>
                </a:lnTo>
                <a:lnTo>
                  <a:pt x="15" y="23"/>
                </a:lnTo>
                <a:lnTo>
                  <a:pt x="9" y="21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1" name="Freeform 257"/>
          <p:cNvSpPr/>
          <p:nvPr/>
        </p:nvSpPr>
        <p:spPr bwMode="auto">
          <a:xfrm>
            <a:off x="173038" y="6429375"/>
            <a:ext cx="33337" cy="36513"/>
          </a:xfrm>
          <a:custGeom>
            <a:gdLst>
              <a:gd name="T0" fmla="*/ 0 w 21"/>
              <a:gd name="T1" fmla="*/ 0 h 23"/>
              <a:gd name="T2" fmla="*/ 2147483647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2147483647 w 21"/>
              <a:gd name="T11" fmla="*/ 2147483647 h 23"/>
              <a:gd name="T12" fmla="*/ 2147483647 w 21"/>
              <a:gd name="T13" fmla="*/ 2147483647 h 23"/>
              <a:gd name="T14" fmla="*/ 2147483647 w 21"/>
              <a:gd name="T15" fmla="*/ 2147483647 h 23"/>
              <a:gd name="T16" fmla="*/ 2147483647 w 21"/>
              <a:gd name="T17" fmla="*/ 2147483647 h 23"/>
              <a:gd name="T18" fmla="*/ 2147483647 w 21"/>
              <a:gd name="T19" fmla="*/ 2147483647 h 23"/>
              <a:gd name="T20" fmla="*/ 2147483647 w 21"/>
              <a:gd name="T21" fmla="*/ 2147483647 h 23"/>
              <a:gd name="T22" fmla="*/ 2147483647 w 21"/>
              <a:gd name="T23" fmla="*/ 2147483647 h 23"/>
              <a:gd name="T24" fmla="*/ 2147483647 w 21"/>
              <a:gd name="T25" fmla="*/ 2147483647 h 23"/>
              <a:gd name="T26" fmla="*/ 2147483647 w 21"/>
              <a:gd name="T27" fmla="*/ 2147483647 h 23"/>
              <a:gd name="T28" fmla="*/ 2147483647 w 21"/>
              <a:gd name="T29" fmla="*/ 2147483647 h 23"/>
              <a:gd name="T30" fmla="*/ 0 w 21"/>
              <a:gd name="T31" fmla="*/ 2147483647 h 23"/>
              <a:gd name="T32" fmla="*/ 0 w 21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3"/>
              <a:gd name="T53" fmla="*/ 21 w 21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3">
                <a:moveTo>
                  <a:pt x="0" y="0"/>
                </a:moveTo>
                <a:lnTo>
                  <a:pt x="2" y="2"/>
                </a:lnTo>
                <a:lnTo>
                  <a:pt x="5" y="4"/>
                </a:lnTo>
                <a:lnTo>
                  <a:pt x="11" y="6"/>
                </a:lnTo>
                <a:lnTo>
                  <a:pt x="15" y="8"/>
                </a:lnTo>
                <a:lnTo>
                  <a:pt x="19" y="11"/>
                </a:lnTo>
                <a:lnTo>
                  <a:pt x="21" y="15"/>
                </a:lnTo>
                <a:lnTo>
                  <a:pt x="21" y="19"/>
                </a:lnTo>
                <a:lnTo>
                  <a:pt x="21" y="23"/>
                </a:lnTo>
                <a:lnTo>
                  <a:pt x="17" y="21"/>
                </a:lnTo>
                <a:lnTo>
                  <a:pt x="13" y="19"/>
                </a:lnTo>
                <a:lnTo>
                  <a:pt x="9" y="19"/>
                </a:lnTo>
                <a:lnTo>
                  <a:pt x="5" y="15"/>
                </a:lnTo>
                <a:lnTo>
                  <a:pt x="2" y="13"/>
                </a:lnTo>
                <a:lnTo>
                  <a:pt x="2" y="1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2" name="Freeform 258"/>
          <p:cNvSpPr/>
          <p:nvPr/>
        </p:nvSpPr>
        <p:spPr bwMode="auto">
          <a:xfrm>
            <a:off x="176213" y="6408738"/>
            <a:ext cx="30162" cy="26987"/>
          </a:xfrm>
          <a:custGeom>
            <a:gdLst>
              <a:gd name="T0" fmla="*/ 0 w 19"/>
              <a:gd name="T1" fmla="*/ 0 h 17"/>
              <a:gd name="T2" fmla="*/ 2147483647 w 19"/>
              <a:gd name="T3" fmla="*/ 2147483647 h 17"/>
              <a:gd name="T4" fmla="*/ 2147483647 w 19"/>
              <a:gd name="T5" fmla="*/ 2147483647 h 17"/>
              <a:gd name="T6" fmla="*/ 2147483647 w 19"/>
              <a:gd name="T7" fmla="*/ 2147483647 h 17"/>
              <a:gd name="T8" fmla="*/ 2147483647 w 19"/>
              <a:gd name="T9" fmla="*/ 2147483647 h 17"/>
              <a:gd name="T10" fmla="*/ 2147483647 w 19"/>
              <a:gd name="T11" fmla="*/ 2147483647 h 17"/>
              <a:gd name="T12" fmla="*/ 2147483647 w 19"/>
              <a:gd name="T13" fmla="*/ 2147483647 h 17"/>
              <a:gd name="T14" fmla="*/ 2147483647 w 19"/>
              <a:gd name="T15" fmla="*/ 2147483647 h 17"/>
              <a:gd name="T16" fmla="*/ 2147483647 w 19"/>
              <a:gd name="T17" fmla="*/ 2147483647 h 17"/>
              <a:gd name="T18" fmla="*/ 2147483647 w 19"/>
              <a:gd name="T19" fmla="*/ 2147483647 h 17"/>
              <a:gd name="T20" fmla="*/ 2147483647 w 19"/>
              <a:gd name="T21" fmla="*/ 2147483647 h 17"/>
              <a:gd name="T22" fmla="*/ 2147483647 w 19"/>
              <a:gd name="T23" fmla="*/ 2147483647 h 17"/>
              <a:gd name="T24" fmla="*/ 2147483647 w 19"/>
              <a:gd name="T25" fmla="*/ 2147483647 h 17"/>
              <a:gd name="T26" fmla="*/ 2147483647 w 19"/>
              <a:gd name="T27" fmla="*/ 2147483647 h 17"/>
              <a:gd name="T28" fmla="*/ 2147483647 w 19"/>
              <a:gd name="T29" fmla="*/ 2147483647 h 17"/>
              <a:gd name="T30" fmla="*/ 2147483647 w 19"/>
              <a:gd name="T31" fmla="*/ 2147483647 h 17"/>
              <a:gd name="T32" fmla="*/ 0 w 19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7"/>
              <a:gd name="T53" fmla="*/ 19 w 19"/>
              <a:gd name="T54" fmla="*/ 17 h 17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7">
                <a:moveTo>
                  <a:pt x="0" y="0"/>
                </a:moveTo>
                <a:lnTo>
                  <a:pt x="1" y="1"/>
                </a:lnTo>
                <a:lnTo>
                  <a:pt x="5" y="1"/>
                </a:lnTo>
                <a:lnTo>
                  <a:pt x="9" y="3"/>
                </a:lnTo>
                <a:lnTo>
                  <a:pt x="13" y="5"/>
                </a:lnTo>
                <a:lnTo>
                  <a:pt x="17" y="7"/>
                </a:lnTo>
                <a:lnTo>
                  <a:pt x="19" y="11"/>
                </a:lnTo>
                <a:lnTo>
                  <a:pt x="19" y="15"/>
                </a:lnTo>
                <a:lnTo>
                  <a:pt x="19" y="17"/>
                </a:lnTo>
                <a:lnTo>
                  <a:pt x="15" y="15"/>
                </a:lnTo>
                <a:lnTo>
                  <a:pt x="11" y="15"/>
                </a:lnTo>
                <a:lnTo>
                  <a:pt x="7" y="15"/>
                </a:lnTo>
                <a:lnTo>
                  <a:pt x="5" y="13"/>
                </a:lnTo>
                <a:lnTo>
                  <a:pt x="3" y="9"/>
                </a:lnTo>
                <a:lnTo>
                  <a:pt x="1" y="7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3" name="Freeform 259"/>
          <p:cNvSpPr/>
          <p:nvPr/>
        </p:nvSpPr>
        <p:spPr bwMode="auto">
          <a:xfrm>
            <a:off x="176213" y="6380163"/>
            <a:ext cx="26987" cy="30162"/>
          </a:xfrm>
          <a:custGeom>
            <a:gdLst>
              <a:gd name="T0" fmla="*/ 0 w 17"/>
              <a:gd name="T1" fmla="*/ 0 h 19"/>
              <a:gd name="T2" fmla="*/ 2147483647 w 17"/>
              <a:gd name="T3" fmla="*/ 2147483647 h 19"/>
              <a:gd name="T4" fmla="*/ 2147483647 w 17"/>
              <a:gd name="T5" fmla="*/ 2147483647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2147483647 w 17"/>
              <a:gd name="T13" fmla="*/ 2147483647 h 19"/>
              <a:gd name="T14" fmla="*/ 2147483647 w 17"/>
              <a:gd name="T15" fmla="*/ 2147483647 h 19"/>
              <a:gd name="T16" fmla="*/ 2147483647 w 17"/>
              <a:gd name="T17" fmla="*/ 2147483647 h 19"/>
              <a:gd name="T18" fmla="*/ 2147483647 w 17"/>
              <a:gd name="T19" fmla="*/ 2147483647 h 19"/>
              <a:gd name="T20" fmla="*/ 2147483647 w 17"/>
              <a:gd name="T21" fmla="*/ 2147483647 h 19"/>
              <a:gd name="T22" fmla="*/ 2147483647 w 17"/>
              <a:gd name="T23" fmla="*/ 2147483647 h 19"/>
              <a:gd name="T24" fmla="*/ 2147483647 w 17"/>
              <a:gd name="T25" fmla="*/ 2147483647 h 19"/>
              <a:gd name="T26" fmla="*/ 2147483647 w 17"/>
              <a:gd name="T27" fmla="*/ 2147483647 h 19"/>
              <a:gd name="T28" fmla="*/ 2147483647 w 17"/>
              <a:gd name="T29" fmla="*/ 2147483647 h 19"/>
              <a:gd name="T30" fmla="*/ 0 w 17"/>
              <a:gd name="T31" fmla="*/ 2147483647 h 19"/>
              <a:gd name="T32" fmla="*/ 0 w 17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9"/>
              <a:gd name="T53" fmla="*/ 17 w 17"/>
              <a:gd name="T54" fmla="*/ 19 h 19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9">
                <a:moveTo>
                  <a:pt x="0" y="0"/>
                </a:moveTo>
                <a:lnTo>
                  <a:pt x="1" y="2"/>
                </a:lnTo>
                <a:lnTo>
                  <a:pt x="3" y="4"/>
                </a:lnTo>
                <a:lnTo>
                  <a:pt x="9" y="6"/>
                </a:lnTo>
                <a:lnTo>
                  <a:pt x="13" y="6"/>
                </a:lnTo>
                <a:lnTo>
                  <a:pt x="15" y="10"/>
                </a:lnTo>
                <a:lnTo>
                  <a:pt x="17" y="14"/>
                </a:lnTo>
                <a:lnTo>
                  <a:pt x="17" y="16"/>
                </a:lnTo>
                <a:lnTo>
                  <a:pt x="17" y="19"/>
                </a:lnTo>
                <a:lnTo>
                  <a:pt x="15" y="18"/>
                </a:lnTo>
                <a:lnTo>
                  <a:pt x="11" y="18"/>
                </a:lnTo>
                <a:lnTo>
                  <a:pt x="7" y="16"/>
                </a:lnTo>
                <a:lnTo>
                  <a:pt x="3" y="14"/>
                </a:lnTo>
                <a:lnTo>
                  <a:pt x="1" y="12"/>
                </a:lnTo>
                <a:lnTo>
                  <a:pt x="1" y="1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4" name="Freeform 260"/>
          <p:cNvSpPr/>
          <p:nvPr/>
        </p:nvSpPr>
        <p:spPr bwMode="auto">
          <a:xfrm>
            <a:off x="176213" y="6346825"/>
            <a:ext cx="30162" cy="36513"/>
          </a:xfrm>
          <a:custGeom>
            <a:gdLst>
              <a:gd name="T0" fmla="*/ 0 w 19"/>
              <a:gd name="T1" fmla="*/ 0 h 23"/>
              <a:gd name="T2" fmla="*/ 2147483647 w 19"/>
              <a:gd name="T3" fmla="*/ 2147483647 h 23"/>
              <a:gd name="T4" fmla="*/ 2147483647 w 19"/>
              <a:gd name="T5" fmla="*/ 2147483647 h 23"/>
              <a:gd name="T6" fmla="*/ 2147483647 w 19"/>
              <a:gd name="T7" fmla="*/ 2147483647 h 23"/>
              <a:gd name="T8" fmla="*/ 2147483647 w 19"/>
              <a:gd name="T9" fmla="*/ 2147483647 h 23"/>
              <a:gd name="T10" fmla="*/ 2147483647 w 19"/>
              <a:gd name="T11" fmla="*/ 2147483647 h 23"/>
              <a:gd name="T12" fmla="*/ 2147483647 w 19"/>
              <a:gd name="T13" fmla="*/ 2147483647 h 23"/>
              <a:gd name="T14" fmla="*/ 2147483647 w 19"/>
              <a:gd name="T15" fmla="*/ 2147483647 h 23"/>
              <a:gd name="T16" fmla="*/ 2147483647 w 19"/>
              <a:gd name="T17" fmla="*/ 2147483647 h 23"/>
              <a:gd name="T18" fmla="*/ 2147483647 w 19"/>
              <a:gd name="T19" fmla="*/ 2147483647 h 23"/>
              <a:gd name="T20" fmla="*/ 2147483647 w 19"/>
              <a:gd name="T21" fmla="*/ 2147483647 h 23"/>
              <a:gd name="T22" fmla="*/ 2147483647 w 19"/>
              <a:gd name="T23" fmla="*/ 2147483647 h 23"/>
              <a:gd name="T24" fmla="*/ 2147483647 w 19"/>
              <a:gd name="T25" fmla="*/ 2147483647 h 23"/>
              <a:gd name="T26" fmla="*/ 2147483647 w 19"/>
              <a:gd name="T27" fmla="*/ 2147483647 h 23"/>
              <a:gd name="T28" fmla="*/ 2147483647 w 19"/>
              <a:gd name="T29" fmla="*/ 2147483647 h 23"/>
              <a:gd name="T30" fmla="*/ 0 w 19"/>
              <a:gd name="T31" fmla="*/ 2147483647 h 23"/>
              <a:gd name="T32" fmla="*/ 0 w 19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23"/>
              <a:gd name="T53" fmla="*/ 19 w 19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23">
                <a:moveTo>
                  <a:pt x="0" y="0"/>
                </a:moveTo>
                <a:lnTo>
                  <a:pt x="1" y="4"/>
                </a:lnTo>
                <a:lnTo>
                  <a:pt x="5" y="6"/>
                </a:lnTo>
                <a:lnTo>
                  <a:pt x="9" y="10"/>
                </a:lnTo>
                <a:lnTo>
                  <a:pt x="13" y="12"/>
                </a:lnTo>
                <a:lnTo>
                  <a:pt x="15" y="14"/>
                </a:lnTo>
                <a:lnTo>
                  <a:pt x="17" y="17"/>
                </a:lnTo>
                <a:lnTo>
                  <a:pt x="19" y="19"/>
                </a:lnTo>
                <a:lnTo>
                  <a:pt x="17" y="23"/>
                </a:lnTo>
                <a:lnTo>
                  <a:pt x="15" y="21"/>
                </a:lnTo>
                <a:lnTo>
                  <a:pt x="11" y="21"/>
                </a:lnTo>
                <a:lnTo>
                  <a:pt x="7" y="19"/>
                </a:lnTo>
                <a:lnTo>
                  <a:pt x="3" y="17"/>
                </a:lnTo>
                <a:lnTo>
                  <a:pt x="1" y="15"/>
                </a:lnTo>
                <a:lnTo>
                  <a:pt x="1" y="14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5" name="Freeform 261"/>
          <p:cNvSpPr/>
          <p:nvPr/>
        </p:nvSpPr>
        <p:spPr bwMode="auto">
          <a:xfrm>
            <a:off x="180975" y="6319838"/>
            <a:ext cx="22225" cy="39687"/>
          </a:xfrm>
          <a:custGeom>
            <a:gdLst>
              <a:gd name="T0" fmla="*/ 0 w 14"/>
              <a:gd name="T1" fmla="*/ 0 h 25"/>
              <a:gd name="T2" fmla="*/ 2147483647 w 14"/>
              <a:gd name="T3" fmla="*/ 2147483647 h 25"/>
              <a:gd name="T4" fmla="*/ 2147483647 w 14"/>
              <a:gd name="T5" fmla="*/ 2147483647 h 25"/>
              <a:gd name="T6" fmla="*/ 2147483647 w 14"/>
              <a:gd name="T7" fmla="*/ 2147483647 h 25"/>
              <a:gd name="T8" fmla="*/ 2147483647 w 14"/>
              <a:gd name="T9" fmla="*/ 2147483647 h 25"/>
              <a:gd name="T10" fmla="*/ 2147483647 w 14"/>
              <a:gd name="T11" fmla="*/ 2147483647 h 25"/>
              <a:gd name="T12" fmla="*/ 2147483647 w 14"/>
              <a:gd name="T13" fmla="*/ 2147483647 h 25"/>
              <a:gd name="T14" fmla="*/ 2147483647 w 14"/>
              <a:gd name="T15" fmla="*/ 2147483647 h 25"/>
              <a:gd name="T16" fmla="*/ 2147483647 w 14"/>
              <a:gd name="T17" fmla="*/ 2147483647 h 25"/>
              <a:gd name="T18" fmla="*/ 2147483647 w 14"/>
              <a:gd name="T19" fmla="*/ 2147483647 h 25"/>
              <a:gd name="T20" fmla="*/ 2147483647 w 14"/>
              <a:gd name="T21" fmla="*/ 2147483647 h 25"/>
              <a:gd name="T22" fmla="*/ 2147483647 w 14"/>
              <a:gd name="T23" fmla="*/ 2147483647 h 25"/>
              <a:gd name="T24" fmla="*/ 2147483647 w 14"/>
              <a:gd name="T25" fmla="*/ 2147483647 h 25"/>
              <a:gd name="T26" fmla="*/ 2147483647 w 14"/>
              <a:gd name="T27" fmla="*/ 2147483647 h 25"/>
              <a:gd name="T28" fmla="*/ 0 w 14"/>
              <a:gd name="T29" fmla="*/ 2147483647 h 25"/>
              <a:gd name="T30" fmla="*/ 0 w 14"/>
              <a:gd name="T31" fmla="*/ 2147483647 h 25"/>
              <a:gd name="T32" fmla="*/ 0 w 1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25"/>
              <a:gd name="T53" fmla="*/ 14 w 14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25">
                <a:moveTo>
                  <a:pt x="0" y="0"/>
                </a:moveTo>
                <a:lnTo>
                  <a:pt x="2" y="6"/>
                </a:lnTo>
                <a:lnTo>
                  <a:pt x="6" y="8"/>
                </a:lnTo>
                <a:lnTo>
                  <a:pt x="10" y="9"/>
                </a:lnTo>
                <a:lnTo>
                  <a:pt x="12" y="9"/>
                </a:lnTo>
                <a:lnTo>
                  <a:pt x="14" y="13"/>
                </a:lnTo>
                <a:lnTo>
                  <a:pt x="14" y="17"/>
                </a:lnTo>
                <a:lnTo>
                  <a:pt x="14" y="23"/>
                </a:lnTo>
                <a:lnTo>
                  <a:pt x="14" y="25"/>
                </a:lnTo>
                <a:lnTo>
                  <a:pt x="12" y="21"/>
                </a:lnTo>
                <a:lnTo>
                  <a:pt x="10" y="19"/>
                </a:lnTo>
                <a:lnTo>
                  <a:pt x="6" y="19"/>
                </a:lnTo>
                <a:lnTo>
                  <a:pt x="4" y="17"/>
                </a:lnTo>
                <a:lnTo>
                  <a:pt x="2" y="15"/>
                </a:lnTo>
                <a:lnTo>
                  <a:pt x="0" y="13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6" name="Line 262"/>
          <p:cNvSpPr>
            <a:spLocks noChangeShapeType="1"/>
          </p:cNvSpPr>
          <p:nvPr/>
        </p:nvSpPr>
        <p:spPr bwMode="auto">
          <a:xfrm>
            <a:off x="173038" y="6246813"/>
            <a:ext cx="3175" cy="100012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7" name="Line 263"/>
          <p:cNvSpPr>
            <a:spLocks noChangeShapeType="1"/>
          </p:cNvSpPr>
          <p:nvPr/>
        </p:nvSpPr>
        <p:spPr bwMode="auto">
          <a:xfrm>
            <a:off x="180975" y="6264275"/>
            <a:ext cx="1588" cy="58738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8" name="Line 264"/>
          <p:cNvSpPr>
            <a:spLocks noChangeShapeType="1"/>
          </p:cNvSpPr>
          <p:nvPr/>
        </p:nvSpPr>
        <p:spPr bwMode="auto">
          <a:xfrm>
            <a:off x="163513" y="6276975"/>
            <a:ext cx="6350" cy="1524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6999" name="Line 265"/>
          <p:cNvSpPr>
            <a:spLocks noChangeShapeType="1"/>
          </p:cNvSpPr>
          <p:nvPr/>
        </p:nvSpPr>
        <p:spPr bwMode="auto">
          <a:xfrm>
            <a:off x="153988" y="6297613"/>
            <a:ext cx="9525" cy="15557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0" name="Line 266"/>
          <p:cNvSpPr>
            <a:spLocks noChangeShapeType="1"/>
          </p:cNvSpPr>
          <p:nvPr/>
        </p:nvSpPr>
        <p:spPr bwMode="auto">
          <a:xfrm>
            <a:off x="144463" y="6326188"/>
            <a:ext cx="12700" cy="21907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1" name="Line 267"/>
          <p:cNvSpPr>
            <a:spLocks noChangeShapeType="1"/>
          </p:cNvSpPr>
          <p:nvPr/>
        </p:nvSpPr>
        <p:spPr bwMode="auto">
          <a:xfrm>
            <a:off x="136525" y="6350000"/>
            <a:ext cx="17463" cy="280988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2" name="Freeform 268"/>
          <p:cNvSpPr>
            <a:spLocks noEditPoints="1"/>
          </p:cNvSpPr>
          <p:nvPr/>
        </p:nvSpPr>
        <p:spPr bwMode="auto">
          <a:xfrm>
            <a:off x="214313" y="6323013"/>
            <a:ext cx="52387" cy="355600"/>
          </a:xfrm>
          <a:custGeom>
            <a:gdLst>
              <a:gd name="T0" fmla="*/ 2147483647 w 33"/>
              <a:gd name="T1" fmla="*/ 2147483647 h 224"/>
              <a:gd name="T2" fmla="*/ 2147483647 w 33"/>
              <a:gd name="T3" fmla="*/ 2147483647 h 224"/>
              <a:gd name="T4" fmla="*/ 2147483647 w 33"/>
              <a:gd name="T5" fmla="*/ 2147483647 h 224"/>
              <a:gd name="T6" fmla="*/ 2147483647 w 33"/>
              <a:gd name="T7" fmla="*/ 2147483647 h 224"/>
              <a:gd name="T8" fmla="*/ 2147483647 w 33"/>
              <a:gd name="T9" fmla="*/ 2147483647 h 224"/>
              <a:gd name="T10" fmla="*/ 2147483647 w 33"/>
              <a:gd name="T11" fmla="*/ 2147483647 h 224"/>
              <a:gd name="T12" fmla="*/ 2147483647 w 33"/>
              <a:gd name="T13" fmla="*/ 2147483647 h 224"/>
              <a:gd name="T14" fmla="*/ 2147483647 w 33"/>
              <a:gd name="T15" fmla="*/ 2147483647 h 224"/>
              <a:gd name="T16" fmla="*/ 2147483647 w 33"/>
              <a:gd name="T17" fmla="*/ 2147483647 h 224"/>
              <a:gd name="T18" fmla="*/ 2147483647 w 33"/>
              <a:gd name="T19" fmla="*/ 2147483647 h 224"/>
              <a:gd name="T20" fmla="*/ 2147483647 w 33"/>
              <a:gd name="T21" fmla="*/ 2147483647 h 224"/>
              <a:gd name="T22" fmla="*/ 2147483647 w 33"/>
              <a:gd name="T23" fmla="*/ 2147483647 h 224"/>
              <a:gd name="T24" fmla="*/ 2147483647 w 33"/>
              <a:gd name="T25" fmla="*/ 2147483647 h 224"/>
              <a:gd name="T26" fmla="*/ 2147483647 w 33"/>
              <a:gd name="T27" fmla="*/ 2147483647 h 224"/>
              <a:gd name="T28" fmla="*/ 2147483647 w 33"/>
              <a:gd name="T29" fmla="*/ 2147483647 h 224"/>
              <a:gd name="T30" fmla="*/ 2147483647 w 33"/>
              <a:gd name="T31" fmla="*/ 2147483647 h 224"/>
              <a:gd name="T32" fmla="*/ 2147483647 w 33"/>
              <a:gd name="T33" fmla="*/ 2147483647 h 224"/>
              <a:gd name="T34" fmla="*/ 2147483647 w 33"/>
              <a:gd name="T35" fmla="*/ 2147483647 h 224"/>
              <a:gd name="T36" fmla="*/ 2147483647 w 33"/>
              <a:gd name="T37" fmla="*/ 2147483647 h 224"/>
              <a:gd name="T38" fmla="*/ 2147483647 w 33"/>
              <a:gd name="T39" fmla="*/ 2147483647 h 224"/>
              <a:gd name="T40" fmla="*/ 2147483647 w 33"/>
              <a:gd name="T41" fmla="*/ 2147483647 h 224"/>
              <a:gd name="T42" fmla="*/ 2147483647 w 33"/>
              <a:gd name="T43" fmla="*/ 2147483647 h 224"/>
              <a:gd name="T44" fmla="*/ 2147483647 w 33"/>
              <a:gd name="T45" fmla="*/ 2147483647 h 224"/>
              <a:gd name="T46" fmla="*/ 2147483647 w 33"/>
              <a:gd name="T47" fmla="*/ 2147483647 h 224"/>
              <a:gd name="T48" fmla="*/ 2147483647 w 33"/>
              <a:gd name="T49" fmla="*/ 2147483647 h 224"/>
              <a:gd name="T50" fmla="*/ 2147483647 w 33"/>
              <a:gd name="T51" fmla="*/ 2147483647 h 224"/>
              <a:gd name="T52" fmla="*/ 2147483647 w 33"/>
              <a:gd name="T53" fmla="*/ 2147483647 h 224"/>
              <a:gd name="T54" fmla="*/ 2147483647 w 33"/>
              <a:gd name="T55" fmla="*/ 2147483647 h 224"/>
              <a:gd name="T56" fmla="*/ 2147483647 w 33"/>
              <a:gd name="T57" fmla="*/ 2147483647 h 224"/>
              <a:gd name="T58" fmla="*/ 2147483647 w 33"/>
              <a:gd name="T59" fmla="*/ 2147483647 h 224"/>
              <a:gd name="T60" fmla="*/ 2147483647 w 33"/>
              <a:gd name="T61" fmla="*/ 2147483647 h 224"/>
              <a:gd name="T62" fmla="*/ 2147483647 w 33"/>
              <a:gd name="T63" fmla="*/ 2147483647 h 224"/>
              <a:gd name="T64" fmla="*/ 2147483647 w 33"/>
              <a:gd name="T65" fmla="*/ 2147483647 h 224"/>
              <a:gd name="T66" fmla="*/ 2147483647 w 33"/>
              <a:gd name="T67" fmla="*/ 2147483647 h 224"/>
              <a:gd name="T68" fmla="*/ 2147483647 w 33"/>
              <a:gd name="T69" fmla="*/ 2147483647 h 224"/>
              <a:gd name="T70" fmla="*/ 2147483647 w 33"/>
              <a:gd name="T71" fmla="*/ 2147483647 h 224"/>
              <a:gd name="T72" fmla="*/ 0 w 33"/>
              <a:gd name="T73" fmla="*/ 2147483647 h 224"/>
              <a:gd name="T74" fmla="*/ 2147483647 w 33"/>
              <a:gd name="T75" fmla="*/ 2147483647 h 224"/>
              <a:gd name="T76" fmla="*/ 2147483647 w 33"/>
              <a:gd name="T77" fmla="*/ 2147483647 h 224"/>
              <a:gd name="T78" fmla="*/ 2147483647 w 33"/>
              <a:gd name="T79" fmla="*/ 2147483647 h 224"/>
              <a:gd name="T80" fmla="*/ 2147483647 w 33"/>
              <a:gd name="T81" fmla="*/ 2147483647 h 224"/>
              <a:gd name="T82" fmla="*/ 2147483647 w 33"/>
              <a:gd name="T83" fmla="*/ 2147483647 h 224"/>
              <a:gd name="T84" fmla="*/ 2147483647 w 33"/>
              <a:gd name="T85" fmla="*/ 2147483647 h 224"/>
              <a:gd name="T86" fmla="*/ 2147483647 w 33"/>
              <a:gd name="T87" fmla="*/ 2147483647 h 224"/>
              <a:gd name="T88" fmla="*/ 2147483647 w 33"/>
              <a:gd name="T89" fmla="*/ 2147483647 h 224"/>
              <a:gd name="T90" fmla="*/ 2147483647 w 33"/>
              <a:gd name="T91" fmla="*/ 2147483647 h 224"/>
              <a:gd name="T92" fmla="*/ 2147483647 w 33"/>
              <a:gd name="T93" fmla="*/ 2147483647 h 224"/>
              <a:gd name="T94" fmla="*/ 2147483647 w 33"/>
              <a:gd name="T95" fmla="*/ 2147483647 h 224"/>
              <a:gd name="T96" fmla="*/ 2147483647 w 33"/>
              <a:gd name="T97" fmla="*/ 2147483647 h 224"/>
              <a:gd name="T98" fmla="*/ 2147483647 w 33"/>
              <a:gd name="T99" fmla="*/ 2147483647 h 224"/>
              <a:gd name="T100" fmla="*/ 2147483647 w 33"/>
              <a:gd name="T101" fmla="*/ 2147483647 h 224"/>
              <a:gd name="T102" fmla="*/ 2147483647 w 33"/>
              <a:gd name="T103" fmla="*/ 2147483647 h 224"/>
              <a:gd name="T104" fmla="*/ 2147483647 w 33"/>
              <a:gd name="T105" fmla="*/ 2147483647 h 224"/>
              <a:gd name="T106" fmla="*/ 2147483647 w 33"/>
              <a:gd name="T107" fmla="*/ 2147483647 h 224"/>
              <a:gd name="T108" fmla="*/ 2147483647 w 33"/>
              <a:gd name="T109" fmla="*/ 2147483647 h 224"/>
              <a:gd name="T110" fmla="*/ 2147483647 w 33"/>
              <a:gd name="T111" fmla="*/ 2147483647 h 224"/>
              <a:gd name="T112" fmla="*/ 2147483647 w 33"/>
              <a:gd name="T113" fmla="*/ 0 h 224"/>
              <a:gd name="T114" fmla="*/ 2147483647 w 33"/>
              <a:gd name="T115" fmla="*/ 2147483647 h 224"/>
              <a:gd name="T116" fmla="*/ 2147483647 w 33"/>
              <a:gd name="T117" fmla="*/ 2147483647 h 224"/>
              <a:gd name="T118" fmla="*/ 2147483647 w 33"/>
              <a:gd name="T119" fmla="*/ 2147483647 h 224"/>
              <a:gd name="T120" fmla="*/ 2147483647 w 33"/>
              <a:gd name="T121" fmla="*/ 2147483647 h 224"/>
              <a:gd name="T122" fmla="*/ 2147483647 w 33"/>
              <a:gd name="T123" fmla="*/ 2147483647 h 2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"/>
              <a:gd name="T187" fmla="*/ 0 h 224"/>
              <a:gd name="T188" fmla="*/ 33 w 33"/>
              <a:gd name="T189" fmla="*/ 224 h 224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" h="224">
                <a:moveTo>
                  <a:pt x="33" y="194"/>
                </a:moveTo>
                <a:lnTo>
                  <a:pt x="31" y="197"/>
                </a:lnTo>
                <a:lnTo>
                  <a:pt x="25" y="199"/>
                </a:lnTo>
                <a:lnTo>
                  <a:pt x="18" y="201"/>
                </a:lnTo>
                <a:lnTo>
                  <a:pt x="12" y="203"/>
                </a:lnTo>
                <a:lnTo>
                  <a:pt x="6" y="209"/>
                </a:lnTo>
                <a:lnTo>
                  <a:pt x="2" y="215"/>
                </a:lnTo>
                <a:lnTo>
                  <a:pt x="2" y="220"/>
                </a:lnTo>
                <a:lnTo>
                  <a:pt x="2" y="224"/>
                </a:lnTo>
                <a:lnTo>
                  <a:pt x="8" y="222"/>
                </a:lnTo>
                <a:lnTo>
                  <a:pt x="14" y="220"/>
                </a:lnTo>
                <a:lnTo>
                  <a:pt x="20" y="220"/>
                </a:lnTo>
                <a:lnTo>
                  <a:pt x="25" y="217"/>
                </a:lnTo>
                <a:lnTo>
                  <a:pt x="29" y="213"/>
                </a:lnTo>
                <a:lnTo>
                  <a:pt x="31" y="207"/>
                </a:lnTo>
                <a:lnTo>
                  <a:pt x="33" y="201"/>
                </a:lnTo>
                <a:lnTo>
                  <a:pt x="33" y="194"/>
                </a:lnTo>
                <a:close/>
                <a:moveTo>
                  <a:pt x="33" y="167"/>
                </a:moveTo>
                <a:lnTo>
                  <a:pt x="29" y="171"/>
                </a:lnTo>
                <a:lnTo>
                  <a:pt x="25" y="172"/>
                </a:lnTo>
                <a:lnTo>
                  <a:pt x="18" y="174"/>
                </a:lnTo>
                <a:lnTo>
                  <a:pt x="10" y="178"/>
                </a:lnTo>
                <a:lnTo>
                  <a:pt x="6" y="182"/>
                </a:lnTo>
                <a:lnTo>
                  <a:pt x="2" y="190"/>
                </a:lnTo>
                <a:lnTo>
                  <a:pt x="2" y="197"/>
                </a:lnTo>
                <a:lnTo>
                  <a:pt x="2" y="203"/>
                </a:lnTo>
                <a:lnTo>
                  <a:pt x="6" y="199"/>
                </a:lnTo>
                <a:lnTo>
                  <a:pt x="14" y="195"/>
                </a:lnTo>
                <a:lnTo>
                  <a:pt x="20" y="194"/>
                </a:lnTo>
                <a:lnTo>
                  <a:pt x="25" y="190"/>
                </a:lnTo>
                <a:lnTo>
                  <a:pt x="29" y="186"/>
                </a:lnTo>
                <a:lnTo>
                  <a:pt x="31" y="182"/>
                </a:lnTo>
                <a:lnTo>
                  <a:pt x="31" y="174"/>
                </a:lnTo>
                <a:lnTo>
                  <a:pt x="33" y="167"/>
                </a:lnTo>
                <a:close/>
                <a:moveTo>
                  <a:pt x="31" y="142"/>
                </a:moveTo>
                <a:lnTo>
                  <a:pt x="29" y="148"/>
                </a:lnTo>
                <a:lnTo>
                  <a:pt x="24" y="151"/>
                </a:lnTo>
                <a:lnTo>
                  <a:pt x="16" y="151"/>
                </a:lnTo>
                <a:lnTo>
                  <a:pt x="10" y="155"/>
                </a:lnTo>
                <a:lnTo>
                  <a:pt x="6" y="159"/>
                </a:lnTo>
                <a:lnTo>
                  <a:pt x="2" y="165"/>
                </a:lnTo>
                <a:lnTo>
                  <a:pt x="2" y="172"/>
                </a:lnTo>
                <a:lnTo>
                  <a:pt x="2" y="180"/>
                </a:lnTo>
                <a:lnTo>
                  <a:pt x="6" y="174"/>
                </a:lnTo>
                <a:lnTo>
                  <a:pt x="14" y="171"/>
                </a:lnTo>
                <a:lnTo>
                  <a:pt x="20" y="169"/>
                </a:lnTo>
                <a:lnTo>
                  <a:pt x="24" y="165"/>
                </a:lnTo>
                <a:lnTo>
                  <a:pt x="27" y="163"/>
                </a:lnTo>
                <a:lnTo>
                  <a:pt x="29" y="159"/>
                </a:lnTo>
                <a:lnTo>
                  <a:pt x="31" y="149"/>
                </a:lnTo>
                <a:lnTo>
                  <a:pt x="31" y="142"/>
                </a:lnTo>
                <a:close/>
                <a:moveTo>
                  <a:pt x="29" y="121"/>
                </a:moveTo>
                <a:lnTo>
                  <a:pt x="27" y="125"/>
                </a:lnTo>
                <a:lnTo>
                  <a:pt x="24" y="126"/>
                </a:lnTo>
                <a:lnTo>
                  <a:pt x="16" y="128"/>
                </a:lnTo>
                <a:lnTo>
                  <a:pt x="10" y="130"/>
                </a:lnTo>
                <a:lnTo>
                  <a:pt x="6" y="134"/>
                </a:lnTo>
                <a:lnTo>
                  <a:pt x="2" y="140"/>
                </a:lnTo>
                <a:lnTo>
                  <a:pt x="2" y="148"/>
                </a:lnTo>
                <a:lnTo>
                  <a:pt x="2" y="155"/>
                </a:lnTo>
                <a:lnTo>
                  <a:pt x="6" y="149"/>
                </a:lnTo>
                <a:lnTo>
                  <a:pt x="12" y="148"/>
                </a:lnTo>
                <a:lnTo>
                  <a:pt x="18" y="146"/>
                </a:lnTo>
                <a:lnTo>
                  <a:pt x="24" y="142"/>
                </a:lnTo>
                <a:lnTo>
                  <a:pt x="25" y="138"/>
                </a:lnTo>
                <a:lnTo>
                  <a:pt x="27" y="134"/>
                </a:lnTo>
                <a:lnTo>
                  <a:pt x="29" y="128"/>
                </a:lnTo>
                <a:lnTo>
                  <a:pt x="29" y="121"/>
                </a:lnTo>
                <a:close/>
                <a:moveTo>
                  <a:pt x="27" y="101"/>
                </a:moveTo>
                <a:lnTo>
                  <a:pt x="25" y="105"/>
                </a:lnTo>
                <a:lnTo>
                  <a:pt x="22" y="107"/>
                </a:lnTo>
                <a:lnTo>
                  <a:pt x="14" y="107"/>
                </a:lnTo>
                <a:lnTo>
                  <a:pt x="10" y="109"/>
                </a:lnTo>
                <a:lnTo>
                  <a:pt x="6" y="113"/>
                </a:lnTo>
                <a:lnTo>
                  <a:pt x="2" y="119"/>
                </a:lnTo>
                <a:lnTo>
                  <a:pt x="2" y="123"/>
                </a:lnTo>
                <a:lnTo>
                  <a:pt x="2" y="126"/>
                </a:lnTo>
                <a:lnTo>
                  <a:pt x="6" y="125"/>
                </a:lnTo>
                <a:lnTo>
                  <a:pt x="12" y="123"/>
                </a:lnTo>
                <a:lnTo>
                  <a:pt x="16" y="123"/>
                </a:lnTo>
                <a:lnTo>
                  <a:pt x="22" y="119"/>
                </a:lnTo>
                <a:lnTo>
                  <a:pt x="24" y="117"/>
                </a:lnTo>
                <a:lnTo>
                  <a:pt x="25" y="113"/>
                </a:lnTo>
                <a:lnTo>
                  <a:pt x="25" y="107"/>
                </a:lnTo>
                <a:lnTo>
                  <a:pt x="27" y="101"/>
                </a:lnTo>
                <a:close/>
                <a:moveTo>
                  <a:pt x="27" y="82"/>
                </a:moveTo>
                <a:lnTo>
                  <a:pt x="25" y="86"/>
                </a:lnTo>
                <a:lnTo>
                  <a:pt x="20" y="88"/>
                </a:lnTo>
                <a:lnTo>
                  <a:pt x="14" y="90"/>
                </a:lnTo>
                <a:lnTo>
                  <a:pt x="10" y="92"/>
                </a:lnTo>
                <a:lnTo>
                  <a:pt x="6" y="96"/>
                </a:lnTo>
                <a:lnTo>
                  <a:pt x="2" y="101"/>
                </a:lnTo>
                <a:lnTo>
                  <a:pt x="2" y="103"/>
                </a:lnTo>
                <a:lnTo>
                  <a:pt x="2" y="107"/>
                </a:lnTo>
                <a:lnTo>
                  <a:pt x="6" y="105"/>
                </a:lnTo>
                <a:lnTo>
                  <a:pt x="12" y="105"/>
                </a:lnTo>
                <a:lnTo>
                  <a:pt x="16" y="103"/>
                </a:lnTo>
                <a:lnTo>
                  <a:pt x="20" y="101"/>
                </a:lnTo>
                <a:lnTo>
                  <a:pt x="24" y="98"/>
                </a:lnTo>
                <a:lnTo>
                  <a:pt x="25" y="96"/>
                </a:lnTo>
                <a:lnTo>
                  <a:pt x="25" y="88"/>
                </a:lnTo>
                <a:lnTo>
                  <a:pt x="27" y="82"/>
                </a:lnTo>
                <a:close/>
                <a:moveTo>
                  <a:pt x="24" y="67"/>
                </a:moveTo>
                <a:lnTo>
                  <a:pt x="22" y="71"/>
                </a:lnTo>
                <a:lnTo>
                  <a:pt x="18" y="73"/>
                </a:lnTo>
                <a:lnTo>
                  <a:pt x="12" y="73"/>
                </a:lnTo>
                <a:lnTo>
                  <a:pt x="8" y="75"/>
                </a:lnTo>
                <a:lnTo>
                  <a:pt x="4" y="78"/>
                </a:lnTo>
                <a:lnTo>
                  <a:pt x="2" y="82"/>
                </a:lnTo>
                <a:lnTo>
                  <a:pt x="0" y="86"/>
                </a:lnTo>
                <a:lnTo>
                  <a:pt x="0" y="90"/>
                </a:lnTo>
                <a:lnTo>
                  <a:pt x="4" y="88"/>
                </a:lnTo>
                <a:lnTo>
                  <a:pt x="8" y="86"/>
                </a:lnTo>
                <a:lnTo>
                  <a:pt x="14" y="86"/>
                </a:lnTo>
                <a:lnTo>
                  <a:pt x="18" y="84"/>
                </a:lnTo>
                <a:lnTo>
                  <a:pt x="20" y="80"/>
                </a:lnTo>
                <a:lnTo>
                  <a:pt x="22" y="78"/>
                </a:lnTo>
                <a:lnTo>
                  <a:pt x="22" y="73"/>
                </a:lnTo>
                <a:lnTo>
                  <a:pt x="24" y="67"/>
                </a:lnTo>
                <a:close/>
                <a:moveTo>
                  <a:pt x="20" y="54"/>
                </a:moveTo>
                <a:lnTo>
                  <a:pt x="18" y="55"/>
                </a:lnTo>
                <a:lnTo>
                  <a:pt x="16" y="57"/>
                </a:lnTo>
                <a:lnTo>
                  <a:pt x="10" y="57"/>
                </a:lnTo>
                <a:lnTo>
                  <a:pt x="6" y="59"/>
                </a:lnTo>
                <a:lnTo>
                  <a:pt x="4" y="63"/>
                </a:lnTo>
                <a:lnTo>
                  <a:pt x="2" y="67"/>
                </a:lnTo>
                <a:lnTo>
                  <a:pt x="2" y="69"/>
                </a:lnTo>
                <a:lnTo>
                  <a:pt x="2" y="73"/>
                </a:lnTo>
                <a:lnTo>
                  <a:pt x="4" y="71"/>
                </a:lnTo>
                <a:lnTo>
                  <a:pt x="8" y="69"/>
                </a:lnTo>
                <a:lnTo>
                  <a:pt x="12" y="69"/>
                </a:lnTo>
                <a:lnTo>
                  <a:pt x="16" y="67"/>
                </a:lnTo>
                <a:lnTo>
                  <a:pt x="18" y="65"/>
                </a:lnTo>
                <a:lnTo>
                  <a:pt x="20" y="61"/>
                </a:lnTo>
                <a:lnTo>
                  <a:pt x="20" y="57"/>
                </a:lnTo>
                <a:lnTo>
                  <a:pt x="20" y="54"/>
                </a:lnTo>
                <a:close/>
                <a:moveTo>
                  <a:pt x="22" y="36"/>
                </a:moveTo>
                <a:lnTo>
                  <a:pt x="20" y="40"/>
                </a:lnTo>
                <a:lnTo>
                  <a:pt x="16" y="40"/>
                </a:lnTo>
                <a:lnTo>
                  <a:pt x="12" y="42"/>
                </a:lnTo>
                <a:lnTo>
                  <a:pt x="8" y="44"/>
                </a:lnTo>
                <a:lnTo>
                  <a:pt x="4" y="46"/>
                </a:lnTo>
                <a:lnTo>
                  <a:pt x="4" y="50"/>
                </a:lnTo>
                <a:lnTo>
                  <a:pt x="2" y="54"/>
                </a:lnTo>
                <a:lnTo>
                  <a:pt x="2" y="55"/>
                </a:lnTo>
                <a:lnTo>
                  <a:pt x="6" y="54"/>
                </a:lnTo>
                <a:lnTo>
                  <a:pt x="10" y="54"/>
                </a:lnTo>
                <a:lnTo>
                  <a:pt x="14" y="54"/>
                </a:lnTo>
                <a:lnTo>
                  <a:pt x="16" y="52"/>
                </a:lnTo>
                <a:lnTo>
                  <a:pt x="18" y="48"/>
                </a:lnTo>
                <a:lnTo>
                  <a:pt x="20" y="46"/>
                </a:lnTo>
                <a:lnTo>
                  <a:pt x="22" y="42"/>
                </a:lnTo>
                <a:lnTo>
                  <a:pt x="22" y="36"/>
                </a:lnTo>
                <a:close/>
                <a:moveTo>
                  <a:pt x="20" y="17"/>
                </a:moveTo>
                <a:lnTo>
                  <a:pt x="18" y="19"/>
                </a:lnTo>
                <a:lnTo>
                  <a:pt x="16" y="23"/>
                </a:lnTo>
                <a:lnTo>
                  <a:pt x="10" y="25"/>
                </a:lnTo>
                <a:lnTo>
                  <a:pt x="6" y="27"/>
                </a:lnTo>
                <a:lnTo>
                  <a:pt x="4" y="29"/>
                </a:lnTo>
                <a:lnTo>
                  <a:pt x="2" y="32"/>
                </a:lnTo>
                <a:lnTo>
                  <a:pt x="2" y="36"/>
                </a:lnTo>
                <a:lnTo>
                  <a:pt x="2" y="38"/>
                </a:lnTo>
                <a:lnTo>
                  <a:pt x="6" y="36"/>
                </a:lnTo>
                <a:lnTo>
                  <a:pt x="8" y="36"/>
                </a:lnTo>
                <a:lnTo>
                  <a:pt x="12" y="36"/>
                </a:lnTo>
                <a:lnTo>
                  <a:pt x="16" y="32"/>
                </a:lnTo>
                <a:lnTo>
                  <a:pt x="18" y="30"/>
                </a:lnTo>
                <a:lnTo>
                  <a:pt x="20" y="29"/>
                </a:lnTo>
                <a:lnTo>
                  <a:pt x="20" y="23"/>
                </a:lnTo>
                <a:lnTo>
                  <a:pt x="20" y="17"/>
                </a:lnTo>
                <a:close/>
                <a:moveTo>
                  <a:pt x="18" y="0"/>
                </a:moveTo>
                <a:lnTo>
                  <a:pt x="16" y="4"/>
                </a:lnTo>
                <a:lnTo>
                  <a:pt x="12" y="6"/>
                </a:lnTo>
                <a:lnTo>
                  <a:pt x="8" y="7"/>
                </a:lnTo>
                <a:lnTo>
                  <a:pt x="6" y="9"/>
                </a:lnTo>
                <a:lnTo>
                  <a:pt x="4" y="11"/>
                </a:lnTo>
                <a:lnTo>
                  <a:pt x="2" y="15"/>
                </a:lnTo>
                <a:lnTo>
                  <a:pt x="2" y="23"/>
                </a:lnTo>
                <a:lnTo>
                  <a:pt x="4" y="23"/>
                </a:lnTo>
                <a:lnTo>
                  <a:pt x="6" y="21"/>
                </a:lnTo>
                <a:lnTo>
                  <a:pt x="8" y="19"/>
                </a:lnTo>
                <a:lnTo>
                  <a:pt x="12" y="17"/>
                </a:lnTo>
                <a:lnTo>
                  <a:pt x="14" y="15"/>
                </a:lnTo>
                <a:lnTo>
                  <a:pt x="16" y="13"/>
                </a:lnTo>
                <a:lnTo>
                  <a:pt x="16" y="11"/>
                </a:lnTo>
                <a:lnTo>
                  <a:pt x="18" y="6"/>
                </a:lnTo>
                <a:lnTo>
                  <a:pt x="18" y="0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3" name="Freeform 269"/>
          <p:cNvSpPr/>
          <p:nvPr/>
        </p:nvSpPr>
        <p:spPr bwMode="auto">
          <a:xfrm>
            <a:off x="217488" y="6630988"/>
            <a:ext cx="49212" cy="47625"/>
          </a:xfrm>
          <a:custGeom>
            <a:gdLst>
              <a:gd name="T0" fmla="*/ 2147483647 w 31"/>
              <a:gd name="T1" fmla="*/ 0 h 30"/>
              <a:gd name="T2" fmla="*/ 2147483647 w 31"/>
              <a:gd name="T3" fmla="*/ 2147483647 h 30"/>
              <a:gd name="T4" fmla="*/ 2147483647 w 31"/>
              <a:gd name="T5" fmla="*/ 2147483647 h 30"/>
              <a:gd name="T6" fmla="*/ 2147483647 w 31"/>
              <a:gd name="T7" fmla="*/ 2147483647 h 30"/>
              <a:gd name="T8" fmla="*/ 2147483647 w 31"/>
              <a:gd name="T9" fmla="*/ 2147483647 h 30"/>
              <a:gd name="T10" fmla="*/ 2147483647 w 31"/>
              <a:gd name="T11" fmla="*/ 2147483647 h 30"/>
              <a:gd name="T12" fmla="*/ 0 w 31"/>
              <a:gd name="T13" fmla="*/ 2147483647 h 30"/>
              <a:gd name="T14" fmla="*/ 0 w 31"/>
              <a:gd name="T15" fmla="*/ 2147483647 h 30"/>
              <a:gd name="T16" fmla="*/ 0 w 31"/>
              <a:gd name="T17" fmla="*/ 2147483647 h 30"/>
              <a:gd name="T18" fmla="*/ 2147483647 w 31"/>
              <a:gd name="T19" fmla="*/ 2147483647 h 30"/>
              <a:gd name="T20" fmla="*/ 2147483647 w 31"/>
              <a:gd name="T21" fmla="*/ 2147483647 h 30"/>
              <a:gd name="T22" fmla="*/ 2147483647 w 31"/>
              <a:gd name="T23" fmla="*/ 2147483647 h 30"/>
              <a:gd name="T24" fmla="*/ 2147483647 w 31"/>
              <a:gd name="T25" fmla="*/ 2147483647 h 30"/>
              <a:gd name="T26" fmla="*/ 2147483647 w 31"/>
              <a:gd name="T27" fmla="*/ 2147483647 h 30"/>
              <a:gd name="T28" fmla="*/ 2147483647 w 31"/>
              <a:gd name="T29" fmla="*/ 2147483647 h 30"/>
              <a:gd name="T30" fmla="*/ 2147483647 w 31"/>
              <a:gd name="T31" fmla="*/ 2147483647 h 30"/>
              <a:gd name="T32" fmla="*/ 2147483647 w 31"/>
              <a:gd name="T33" fmla="*/ 0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0"/>
              <a:gd name="T53" fmla="*/ 31 w 31"/>
              <a:gd name="T54" fmla="*/ 30 h 3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0">
                <a:moveTo>
                  <a:pt x="31" y="0"/>
                </a:moveTo>
                <a:lnTo>
                  <a:pt x="29" y="3"/>
                </a:lnTo>
                <a:lnTo>
                  <a:pt x="23" y="5"/>
                </a:lnTo>
                <a:lnTo>
                  <a:pt x="16" y="7"/>
                </a:lnTo>
                <a:lnTo>
                  <a:pt x="10" y="9"/>
                </a:lnTo>
                <a:lnTo>
                  <a:pt x="4" y="15"/>
                </a:lnTo>
                <a:lnTo>
                  <a:pt x="0" y="21"/>
                </a:lnTo>
                <a:lnTo>
                  <a:pt x="0" y="26"/>
                </a:lnTo>
                <a:lnTo>
                  <a:pt x="0" y="30"/>
                </a:lnTo>
                <a:lnTo>
                  <a:pt x="6" y="28"/>
                </a:lnTo>
                <a:lnTo>
                  <a:pt x="12" y="26"/>
                </a:lnTo>
                <a:lnTo>
                  <a:pt x="18" y="26"/>
                </a:lnTo>
                <a:lnTo>
                  <a:pt x="23" y="23"/>
                </a:lnTo>
                <a:lnTo>
                  <a:pt x="27" y="19"/>
                </a:lnTo>
                <a:lnTo>
                  <a:pt x="29" y="13"/>
                </a:lnTo>
                <a:lnTo>
                  <a:pt x="31" y="7"/>
                </a:lnTo>
                <a:lnTo>
                  <a:pt x="31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4" name="Freeform 270"/>
          <p:cNvSpPr/>
          <p:nvPr/>
        </p:nvSpPr>
        <p:spPr bwMode="auto">
          <a:xfrm>
            <a:off x="217488" y="6588125"/>
            <a:ext cx="49212" cy="57150"/>
          </a:xfrm>
          <a:custGeom>
            <a:gdLst>
              <a:gd name="T0" fmla="*/ 2147483647 w 31"/>
              <a:gd name="T1" fmla="*/ 0 h 36"/>
              <a:gd name="T2" fmla="*/ 2147483647 w 31"/>
              <a:gd name="T3" fmla="*/ 2147483647 h 36"/>
              <a:gd name="T4" fmla="*/ 2147483647 w 31"/>
              <a:gd name="T5" fmla="*/ 2147483647 h 36"/>
              <a:gd name="T6" fmla="*/ 2147483647 w 31"/>
              <a:gd name="T7" fmla="*/ 2147483647 h 36"/>
              <a:gd name="T8" fmla="*/ 2147483647 w 31"/>
              <a:gd name="T9" fmla="*/ 2147483647 h 36"/>
              <a:gd name="T10" fmla="*/ 2147483647 w 31"/>
              <a:gd name="T11" fmla="*/ 2147483647 h 36"/>
              <a:gd name="T12" fmla="*/ 0 w 31"/>
              <a:gd name="T13" fmla="*/ 2147483647 h 36"/>
              <a:gd name="T14" fmla="*/ 0 w 31"/>
              <a:gd name="T15" fmla="*/ 2147483647 h 36"/>
              <a:gd name="T16" fmla="*/ 0 w 31"/>
              <a:gd name="T17" fmla="*/ 2147483647 h 36"/>
              <a:gd name="T18" fmla="*/ 2147483647 w 31"/>
              <a:gd name="T19" fmla="*/ 2147483647 h 36"/>
              <a:gd name="T20" fmla="*/ 2147483647 w 31"/>
              <a:gd name="T21" fmla="*/ 2147483647 h 36"/>
              <a:gd name="T22" fmla="*/ 2147483647 w 31"/>
              <a:gd name="T23" fmla="*/ 2147483647 h 36"/>
              <a:gd name="T24" fmla="*/ 2147483647 w 31"/>
              <a:gd name="T25" fmla="*/ 2147483647 h 36"/>
              <a:gd name="T26" fmla="*/ 2147483647 w 31"/>
              <a:gd name="T27" fmla="*/ 2147483647 h 36"/>
              <a:gd name="T28" fmla="*/ 2147483647 w 31"/>
              <a:gd name="T29" fmla="*/ 2147483647 h 36"/>
              <a:gd name="T30" fmla="*/ 2147483647 w 31"/>
              <a:gd name="T31" fmla="*/ 2147483647 h 36"/>
              <a:gd name="T32" fmla="*/ 2147483647 w 31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6"/>
              <a:gd name="T53" fmla="*/ 31 w 31"/>
              <a:gd name="T54" fmla="*/ 36 h 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6">
                <a:moveTo>
                  <a:pt x="31" y="0"/>
                </a:moveTo>
                <a:lnTo>
                  <a:pt x="27" y="4"/>
                </a:lnTo>
                <a:lnTo>
                  <a:pt x="23" y="5"/>
                </a:lnTo>
                <a:lnTo>
                  <a:pt x="16" y="7"/>
                </a:lnTo>
                <a:lnTo>
                  <a:pt x="8" y="11"/>
                </a:lnTo>
                <a:lnTo>
                  <a:pt x="4" y="15"/>
                </a:lnTo>
                <a:lnTo>
                  <a:pt x="0" y="23"/>
                </a:lnTo>
                <a:lnTo>
                  <a:pt x="0" y="30"/>
                </a:lnTo>
                <a:lnTo>
                  <a:pt x="0" y="36"/>
                </a:lnTo>
                <a:lnTo>
                  <a:pt x="4" y="32"/>
                </a:lnTo>
                <a:lnTo>
                  <a:pt x="12" y="28"/>
                </a:lnTo>
                <a:lnTo>
                  <a:pt x="18" y="27"/>
                </a:lnTo>
                <a:lnTo>
                  <a:pt x="23" y="23"/>
                </a:lnTo>
                <a:lnTo>
                  <a:pt x="27" y="19"/>
                </a:lnTo>
                <a:lnTo>
                  <a:pt x="29" y="15"/>
                </a:lnTo>
                <a:lnTo>
                  <a:pt x="29" y="7"/>
                </a:lnTo>
                <a:lnTo>
                  <a:pt x="31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5" name="Freeform 271"/>
          <p:cNvSpPr/>
          <p:nvPr/>
        </p:nvSpPr>
        <p:spPr bwMode="auto">
          <a:xfrm>
            <a:off x="217488" y="6548438"/>
            <a:ext cx="46037" cy="60325"/>
          </a:xfrm>
          <a:custGeom>
            <a:gdLst>
              <a:gd name="T0" fmla="*/ 2147483647 w 29"/>
              <a:gd name="T1" fmla="*/ 0 h 38"/>
              <a:gd name="T2" fmla="*/ 2147483647 w 29"/>
              <a:gd name="T3" fmla="*/ 2147483647 h 38"/>
              <a:gd name="T4" fmla="*/ 2147483647 w 29"/>
              <a:gd name="T5" fmla="*/ 2147483647 h 38"/>
              <a:gd name="T6" fmla="*/ 2147483647 w 29"/>
              <a:gd name="T7" fmla="*/ 2147483647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w 29"/>
              <a:gd name="T15" fmla="*/ 2147483647 h 38"/>
              <a:gd name="T16" fmla="*/ 0 w 29"/>
              <a:gd name="T17" fmla="*/ 2147483647 h 38"/>
              <a:gd name="T18" fmla="*/ 2147483647 w 29"/>
              <a:gd name="T19" fmla="*/ 2147483647 h 38"/>
              <a:gd name="T20" fmla="*/ 2147483647 w 29"/>
              <a:gd name="T21" fmla="*/ 2147483647 h 38"/>
              <a:gd name="T22" fmla="*/ 2147483647 w 29"/>
              <a:gd name="T23" fmla="*/ 2147483647 h 38"/>
              <a:gd name="T24" fmla="*/ 2147483647 w 29"/>
              <a:gd name="T25" fmla="*/ 2147483647 h 38"/>
              <a:gd name="T26" fmla="*/ 2147483647 w 29"/>
              <a:gd name="T27" fmla="*/ 2147483647 h 38"/>
              <a:gd name="T28" fmla="*/ 2147483647 w 29"/>
              <a:gd name="T29" fmla="*/ 2147483647 h 38"/>
              <a:gd name="T30" fmla="*/ 2147483647 w 29"/>
              <a:gd name="T31" fmla="*/ 2147483647 h 38"/>
              <a:gd name="T32" fmla="*/ 2147483647 w 29"/>
              <a:gd name="T33" fmla="*/ 0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38"/>
              <a:gd name="T53" fmla="*/ 29 w 29"/>
              <a:gd name="T54" fmla="*/ 38 h 38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8">
                <a:moveTo>
                  <a:pt x="29" y="0"/>
                </a:moveTo>
                <a:lnTo>
                  <a:pt x="27" y="6"/>
                </a:lnTo>
                <a:lnTo>
                  <a:pt x="22" y="9"/>
                </a:lnTo>
                <a:lnTo>
                  <a:pt x="14" y="9"/>
                </a:lnTo>
                <a:lnTo>
                  <a:pt x="8" y="13"/>
                </a:lnTo>
                <a:lnTo>
                  <a:pt x="4" y="17"/>
                </a:lnTo>
                <a:lnTo>
                  <a:pt x="0" y="23"/>
                </a:lnTo>
                <a:lnTo>
                  <a:pt x="0" y="30"/>
                </a:lnTo>
                <a:lnTo>
                  <a:pt x="0" y="38"/>
                </a:lnTo>
                <a:lnTo>
                  <a:pt x="4" y="32"/>
                </a:lnTo>
                <a:lnTo>
                  <a:pt x="12" y="29"/>
                </a:lnTo>
                <a:lnTo>
                  <a:pt x="18" y="27"/>
                </a:lnTo>
                <a:lnTo>
                  <a:pt x="22" y="23"/>
                </a:lnTo>
                <a:lnTo>
                  <a:pt x="25" y="21"/>
                </a:lnTo>
                <a:lnTo>
                  <a:pt x="27" y="17"/>
                </a:lnTo>
                <a:lnTo>
                  <a:pt x="29" y="7"/>
                </a:lnTo>
                <a:lnTo>
                  <a:pt x="29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6" name="Freeform 272"/>
          <p:cNvSpPr/>
          <p:nvPr/>
        </p:nvSpPr>
        <p:spPr bwMode="auto">
          <a:xfrm>
            <a:off x="217488" y="6515100"/>
            <a:ext cx="42862" cy="53975"/>
          </a:xfrm>
          <a:custGeom>
            <a:gdLst>
              <a:gd name="T0" fmla="*/ 2147483647 w 27"/>
              <a:gd name="T1" fmla="*/ 0 h 34"/>
              <a:gd name="T2" fmla="*/ 2147483647 w 27"/>
              <a:gd name="T3" fmla="*/ 2147483647 h 34"/>
              <a:gd name="T4" fmla="*/ 2147483647 w 27"/>
              <a:gd name="T5" fmla="*/ 2147483647 h 34"/>
              <a:gd name="T6" fmla="*/ 2147483647 w 27"/>
              <a:gd name="T7" fmla="*/ 2147483647 h 34"/>
              <a:gd name="T8" fmla="*/ 2147483647 w 27"/>
              <a:gd name="T9" fmla="*/ 2147483647 h 34"/>
              <a:gd name="T10" fmla="*/ 2147483647 w 27"/>
              <a:gd name="T11" fmla="*/ 2147483647 h 34"/>
              <a:gd name="T12" fmla="*/ 0 w 27"/>
              <a:gd name="T13" fmla="*/ 2147483647 h 34"/>
              <a:gd name="T14" fmla="*/ 0 w 27"/>
              <a:gd name="T15" fmla="*/ 2147483647 h 34"/>
              <a:gd name="T16" fmla="*/ 0 w 27"/>
              <a:gd name="T17" fmla="*/ 2147483647 h 34"/>
              <a:gd name="T18" fmla="*/ 2147483647 w 27"/>
              <a:gd name="T19" fmla="*/ 2147483647 h 34"/>
              <a:gd name="T20" fmla="*/ 2147483647 w 27"/>
              <a:gd name="T21" fmla="*/ 2147483647 h 34"/>
              <a:gd name="T22" fmla="*/ 2147483647 w 27"/>
              <a:gd name="T23" fmla="*/ 2147483647 h 34"/>
              <a:gd name="T24" fmla="*/ 2147483647 w 27"/>
              <a:gd name="T25" fmla="*/ 2147483647 h 34"/>
              <a:gd name="T26" fmla="*/ 2147483647 w 27"/>
              <a:gd name="T27" fmla="*/ 2147483647 h 34"/>
              <a:gd name="T28" fmla="*/ 2147483647 w 27"/>
              <a:gd name="T29" fmla="*/ 2147483647 h 34"/>
              <a:gd name="T30" fmla="*/ 2147483647 w 27"/>
              <a:gd name="T31" fmla="*/ 2147483647 h 34"/>
              <a:gd name="T32" fmla="*/ 2147483647 w 27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"/>
              <a:gd name="T52" fmla="*/ 0 h 34"/>
              <a:gd name="T53" fmla="*/ 27 w 27"/>
              <a:gd name="T54" fmla="*/ 34 h 34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" h="34">
                <a:moveTo>
                  <a:pt x="27" y="0"/>
                </a:moveTo>
                <a:lnTo>
                  <a:pt x="25" y="4"/>
                </a:lnTo>
                <a:lnTo>
                  <a:pt x="22" y="5"/>
                </a:lnTo>
                <a:lnTo>
                  <a:pt x="14" y="7"/>
                </a:lnTo>
                <a:lnTo>
                  <a:pt x="8" y="9"/>
                </a:lnTo>
                <a:lnTo>
                  <a:pt x="4" y="13"/>
                </a:lnTo>
                <a:lnTo>
                  <a:pt x="0" y="19"/>
                </a:lnTo>
                <a:lnTo>
                  <a:pt x="0" y="27"/>
                </a:lnTo>
                <a:lnTo>
                  <a:pt x="0" y="34"/>
                </a:lnTo>
                <a:lnTo>
                  <a:pt x="4" y="28"/>
                </a:lnTo>
                <a:lnTo>
                  <a:pt x="10" y="27"/>
                </a:lnTo>
                <a:lnTo>
                  <a:pt x="16" y="25"/>
                </a:lnTo>
                <a:lnTo>
                  <a:pt x="22" y="21"/>
                </a:lnTo>
                <a:lnTo>
                  <a:pt x="23" y="17"/>
                </a:lnTo>
                <a:lnTo>
                  <a:pt x="25" y="13"/>
                </a:lnTo>
                <a:lnTo>
                  <a:pt x="27" y="7"/>
                </a:lnTo>
                <a:lnTo>
                  <a:pt x="27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7" name="Freeform 273"/>
          <p:cNvSpPr/>
          <p:nvPr/>
        </p:nvSpPr>
        <p:spPr bwMode="auto">
          <a:xfrm>
            <a:off x="217488" y="6483350"/>
            <a:ext cx="39687" cy="39688"/>
          </a:xfrm>
          <a:custGeom>
            <a:gdLst>
              <a:gd name="T0" fmla="*/ 2147483647 w 25"/>
              <a:gd name="T1" fmla="*/ 0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0 w 25"/>
              <a:gd name="T13" fmla="*/ 2147483647 h 25"/>
              <a:gd name="T14" fmla="*/ 0 w 25"/>
              <a:gd name="T15" fmla="*/ 2147483647 h 25"/>
              <a:gd name="T16" fmla="*/ 0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2147483647 h 25"/>
              <a:gd name="T30" fmla="*/ 2147483647 w 25"/>
              <a:gd name="T31" fmla="*/ 2147483647 h 25"/>
              <a:gd name="T32" fmla="*/ 2147483647 w 25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5"/>
              <a:gd name="T53" fmla="*/ 25 w 25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5">
                <a:moveTo>
                  <a:pt x="25" y="0"/>
                </a:moveTo>
                <a:lnTo>
                  <a:pt x="23" y="4"/>
                </a:lnTo>
                <a:lnTo>
                  <a:pt x="20" y="6"/>
                </a:lnTo>
                <a:lnTo>
                  <a:pt x="12" y="6"/>
                </a:lnTo>
                <a:lnTo>
                  <a:pt x="8" y="8"/>
                </a:lnTo>
                <a:lnTo>
                  <a:pt x="4" y="12"/>
                </a:lnTo>
                <a:lnTo>
                  <a:pt x="0" y="18"/>
                </a:lnTo>
                <a:lnTo>
                  <a:pt x="0" y="22"/>
                </a:lnTo>
                <a:lnTo>
                  <a:pt x="0" y="25"/>
                </a:lnTo>
                <a:lnTo>
                  <a:pt x="4" y="24"/>
                </a:lnTo>
                <a:lnTo>
                  <a:pt x="10" y="22"/>
                </a:lnTo>
                <a:lnTo>
                  <a:pt x="14" y="22"/>
                </a:lnTo>
                <a:lnTo>
                  <a:pt x="20" y="18"/>
                </a:lnTo>
                <a:lnTo>
                  <a:pt x="22" y="16"/>
                </a:lnTo>
                <a:lnTo>
                  <a:pt x="23" y="12"/>
                </a:lnTo>
                <a:lnTo>
                  <a:pt x="23" y="6"/>
                </a:lnTo>
                <a:lnTo>
                  <a:pt x="25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8" name="Freeform 274"/>
          <p:cNvSpPr/>
          <p:nvPr/>
        </p:nvSpPr>
        <p:spPr bwMode="auto">
          <a:xfrm>
            <a:off x="217488" y="6453188"/>
            <a:ext cx="39687" cy="39687"/>
          </a:xfrm>
          <a:custGeom>
            <a:gdLst>
              <a:gd name="T0" fmla="*/ 2147483647 w 25"/>
              <a:gd name="T1" fmla="*/ 0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0 w 25"/>
              <a:gd name="T13" fmla="*/ 2147483647 h 25"/>
              <a:gd name="T14" fmla="*/ 0 w 25"/>
              <a:gd name="T15" fmla="*/ 2147483647 h 25"/>
              <a:gd name="T16" fmla="*/ 0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2147483647 h 25"/>
              <a:gd name="T30" fmla="*/ 2147483647 w 25"/>
              <a:gd name="T31" fmla="*/ 2147483647 h 25"/>
              <a:gd name="T32" fmla="*/ 2147483647 w 25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5"/>
              <a:gd name="T53" fmla="*/ 25 w 25"/>
              <a:gd name="T54" fmla="*/ 25 h 25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5">
                <a:moveTo>
                  <a:pt x="25" y="0"/>
                </a:moveTo>
                <a:lnTo>
                  <a:pt x="23" y="4"/>
                </a:lnTo>
                <a:lnTo>
                  <a:pt x="18" y="6"/>
                </a:lnTo>
                <a:lnTo>
                  <a:pt x="12" y="8"/>
                </a:lnTo>
                <a:lnTo>
                  <a:pt x="8" y="10"/>
                </a:lnTo>
                <a:lnTo>
                  <a:pt x="4" y="14"/>
                </a:lnTo>
                <a:lnTo>
                  <a:pt x="0" y="19"/>
                </a:lnTo>
                <a:lnTo>
                  <a:pt x="0" y="21"/>
                </a:lnTo>
                <a:lnTo>
                  <a:pt x="0" y="25"/>
                </a:lnTo>
                <a:lnTo>
                  <a:pt x="4" y="23"/>
                </a:lnTo>
                <a:lnTo>
                  <a:pt x="10" y="23"/>
                </a:lnTo>
                <a:lnTo>
                  <a:pt x="14" y="21"/>
                </a:lnTo>
                <a:lnTo>
                  <a:pt x="18" y="19"/>
                </a:lnTo>
                <a:lnTo>
                  <a:pt x="22" y="16"/>
                </a:lnTo>
                <a:lnTo>
                  <a:pt x="23" y="14"/>
                </a:lnTo>
                <a:lnTo>
                  <a:pt x="23" y="6"/>
                </a:lnTo>
                <a:lnTo>
                  <a:pt x="25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09" name="Freeform 275"/>
          <p:cNvSpPr/>
          <p:nvPr/>
        </p:nvSpPr>
        <p:spPr bwMode="auto">
          <a:xfrm>
            <a:off x="214313" y="6429375"/>
            <a:ext cx="38100" cy="36513"/>
          </a:xfrm>
          <a:custGeom>
            <a:gdLst>
              <a:gd name="T0" fmla="*/ 2147483647 w 24"/>
              <a:gd name="T1" fmla="*/ 0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0 w 24"/>
              <a:gd name="T15" fmla="*/ 2147483647 h 23"/>
              <a:gd name="T16" fmla="*/ 0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23"/>
              <a:gd name="T53" fmla="*/ 24 w 24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23">
                <a:moveTo>
                  <a:pt x="24" y="0"/>
                </a:moveTo>
                <a:lnTo>
                  <a:pt x="22" y="4"/>
                </a:lnTo>
                <a:lnTo>
                  <a:pt x="18" y="6"/>
                </a:lnTo>
                <a:lnTo>
                  <a:pt x="12" y="6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3"/>
                </a:lnTo>
                <a:lnTo>
                  <a:pt x="4" y="21"/>
                </a:lnTo>
                <a:lnTo>
                  <a:pt x="8" y="19"/>
                </a:lnTo>
                <a:lnTo>
                  <a:pt x="14" y="19"/>
                </a:lnTo>
                <a:lnTo>
                  <a:pt x="18" y="17"/>
                </a:lnTo>
                <a:lnTo>
                  <a:pt x="20" y="13"/>
                </a:lnTo>
                <a:lnTo>
                  <a:pt x="22" y="11"/>
                </a:lnTo>
                <a:lnTo>
                  <a:pt x="22" y="6"/>
                </a:lnTo>
                <a:lnTo>
                  <a:pt x="24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0" name="Freeform 276"/>
          <p:cNvSpPr/>
          <p:nvPr/>
        </p:nvSpPr>
        <p:spPr bwMode="auto">
          <a:xfrm>
            <a:off x="217488" y="6408738"/>
            <a:ext cx="28575" cy="30162"/>
          </a:xfrm>
          <a:custGeom>
            <a:gdLst>
              <a:gd name="T0" fmla="*/ 2147483647 w 18"/>
              <a:gd name="T1" fmla="*/ 0 h 19"/>
              <a:gd name="T2" fmla="*/ 2147483647 w 18"/>
              <a:gd name="T3" fmla="*/ 2147483647 h 19"/>
              <a:gd name="T4" fmla="*/ 2147483647 w 18"/>
              <a:gd name="T5" fmla="*/ 2147483647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0 w 18"/>
              <a:gd name="T13" fmla="*/ 2147483647 h 19"/>
              <a:gd name="T14" fmla="*/ 0 w 18"/>
              <a:gd name="T15" fmla="*/ 2147483647 h 19"/>
              <a:gd name="T16" fmla="*/ 0 w 18"/>
              <a:gd name="T17" fmla="*/ 2147483647 h 19"/>
              <a:gd name="T18" fmla="*/ 2147483647 w 18"/>
              <a:gd name="T19" fmla="*/ 2147483647 h 19"/>
              <a:gd name="T20" fmla="*/ 2147483647 w 18"/>
              <a:gd name="T21" fmla="*/ 2147483647 h 19"/>
              <a:gd name="T22" fmla="*/ 2147483647 w 18"/>
              <a:gd name="T23" fmla="*/ 2147483647 h 19"/>
              <a:gd name="T24" fmla="*/ 2147483647 w 18"/>
              <a:gd name="T25" fmla="*/ 2147483647 h 19"/>
              <a:gd name="T26" fmla="*/ 2147483647 w 18"/>
              <a:gd name="T27" fmla="*/ 2147483647 h 19"/>
              <a:gd name="T28" fmla="*/ 2147483647 w 18"/>
              <a:gd name="T29" fmla="*/ 2147483647 h 19"/>
              <a:gd name="T30" fmla="*/ 2147483647 w 18"/>
              <a:gd name="T31" fmla="*/ 2147483647 h 19"/>
              <a:gd name="T32" fmla="*/ 2147483647 w 18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9"/>
              <a:gd name="T53" fmla="*/ 18 w 18"/>
              <a:gd name="T54" fmla="*/ 19 h 19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9">
                <a:moveTo>
                  <a:pt x="18" y="0"/>
                </a:moveTo>
                <a:lnTo>
                  <a:pt x="16" y="1"/>
                </a:lnTo>
                <a:lnTo>
                  <a:pt x="14" y="3"/>
                </a:lnTo>
                <a:lnTo>
                  <a:pt x="8" y="3"/>
                </a:lnTo>
                <a:lnTo>
                  <a:pt x="4" y="5"/>
                </a:lnTo>
                <a:lnTo>
                  <a:pt x="2" y="9"/>
                </a:lnTo>
                <a:lnTo>
                  <a:pt x="0" y="13"/>
                </a:lnTo>
                <a:lnTo>
                  <a:pt x="0" y="15"/>
                </a:lnTo>
                <a:lnTo>
                  <a:pt x="0" y="19"/>
                </a:lnTo>
                <a:lnTo>
                  <a:pt x="2" y="17"/>
                </a:lnTo>
                <a:lnTo>
                  <a:pt x="6" y="15"/>
                </a:lnTo>
                <a:lnTo>
                  <a:pt x="10" y="15"/>
                </a:lnTo>
                <a:lnTo>
                  <a:pt x="14" y="13"/>
                </a:lnTo>
                <a:lnTo>
                  <a:pt x="16" y="11"/>
                </a:lnTo>
                <a:lnTo>
                  <a:pt x="18" y="7"/>
                </a:lnTo>
                <a:lnTo>
                  <a:pt x="18" y="3"/>
                </a:lnTo>
                <a:lnTo>
                  <a:pt x="1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1" name="Freeform 277"/>
          <p:cNvSpPr/>
          <p:nvPr/>
        </p:nvSpPr>
        <p:spPr bwMode="auto">
          <a:xfrm>
            <a:off x="217488" y="6380163"/>
            <a:ext cx="31750" cy="30162"/>
          </a:xfrm>
          <a:custGeom>
            <a:gdLst>
              <a:gd name="T0" fmla="*/ 2147483647 w 20"/>
              <a:gd name="T1" fmla="*/ 0 h 19"/>
              <a:gd name="T2" fmla="*/ 2147483647 w 20"/>
              <a:gd name="T3" fmla="*/ 2147483647 h 19"/>
              <a:gd name="T4" fmla="*/ 2147483647 w 20"/>
              <a:gd name="T5" fmla="*/ 2147483647 h 19"/>
              <a:gd name="T6" fmla="*/ 2147483647 w 20"/>
              <a:gd name="T7" fmla="*/ 2147483647 h 19"/>
              <a:gd name="T8" fmla="*/ 2147483647 w 20"/>
              <a:gd name="T9" fmla="*/ 2147483647 h 19"/>
              <a:gd name="T10" fmla="*/ 2147483647 w 20"/>
              <a:gd name="T11" fmla="*/ 2147483647 h 19"/>
              <a:gd name="T12" fmla="*/ 2147483647 w 20"/>
              <a:gd name="T13" fmla="*/ 2147483647 h 19"/>
              <a:gd name="T14" fmla="*/ 0 w 20"/>
              <a:gd name="T15" fmla="*/ 2147483647 h 19"/>
              <a:gd name="T16" fmla="*/ 0 w 20"/>
              <a:gd name="T17" fmla="*/ 2147483647 h 19"/>
              <a:gd name="T18" fmla="*/ 2147483647 w 20"/>
              <a:gd name="T19" fmla="*/ 2147483647 h 19"/>
              <a:gd name="T20" fmla="*/ 2147483647 w 20"/>
              <a:gd name="T21" fmla="*/ 2147483647 h 19"/>
              <a:gd name="T22" fmla="*/ 2147483647 w 20"/>
              <a:gd name="T23" fmla="*/ 2147483647 h 19"/>
              <a:gd name="T24" fmla="*/ 2147483647 w 20"/>
              <a:gd name="T25" fmla="*/ 2147483647 h 19"/>
              <a:gd name="T26" fmla="*/ 2147483647 w 20"/>
              <a:gd name="T27" fmla="*/ 2147483647 h 19"/>
              <a:gd name="T28" fmla="*/ 2147483647 w 20"/>
              <a:gd name="T29" fmla="*/ 2147483647 h 19"/>
              <a:gd name="T30" fmla="*/ 2147483647 w 20"/>
              <a:gd name="T31" fmla="*/ 2147483647 h 19"/>
              <a:gd name="T32" fmla="*/ 2147483647 w 20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"/>
              <a:gd name="T52" fmla="*/ 0 h 19"/>
              <a:gd name="T53" fmla="*/ 20 w 20"/>
              <a:gd name="T54" fmla="*/ 19 h 19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" h="19">
                <a:moveTo>
                  <a:pt x="20" y="0"/>
                </a:moveTo>
                <a:lnTo>
                  <a:pt x="18" y="4"/>
                </a:lnTo>
                <a:lnTo>
                  <a:pt x="14" y="4"/>
                </a:lnTo>
                <a:lnTo>
                  <a:pt x="10" y="6"/>
                </a:lnTo>
                <a:lnTo>
                  <a:pt x="6" y="8"/>
                </a:lnTo>
                <a:lnTo>
                  <a:pt x="2" y="10"/>
                </a:lnTo>
                <a:lnTo>
                  <a:pt x="2" y="14"/>
                </a:lnTo>
                <a:lnTo>
                  <a:pt x="0" y="18"/>
                </a:lnTo>
                <a:lnTo>
                  <a:pt x="0" y="19"/>
                </a:lnTo>
                <a:lnTo>
                  <a:pt x="4" y="18"/>
                </a:lnTo>
                <a:lnTo>
                  <a:pt x="8" y="18"/>
                </a:lnTo>
                <a:lnTo>
                  <a:pt x="12" y="18"/>
                </a:lnTo>
                <a:lnTo>
                  <a:pt x="14" y="16"/>
                </a:lnTo>
                <a:lnTo>
                  <a:pt x="16" y="12"/>
                </a:lnTo>
                <a:lnTo>
                  <a:pt x="18" y="10"/>
                </a:lnTo>
                <a:lnTo>
                  <a:pt x="20" y="6"/>
                </a:lnTo>
                <a:lnTo>
                  <a:pt x="20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2" name="Freeform 278"/>
          <p:cNvSpPr/>
          <p:nvPr/>
        </p:nvSpPr>
        <p:spPr bwMode="auto">
          <a:xfrm>
            <a:off x="217488" y="6350000"/>
            <a:ext cx="28575" cy="33338"/>
          </a:xfrm>
          <a:custGeom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0 w 18"/>
              <a:gd name="T13" fmla="*/ 2147483647 h 21"/>
              <a:gd name="T14" fmla="*/ 0 w 18"/>
              <a:gd name="T15" fmla="*/ 2147483647 h 21"/>
              <a:gd name="T16" fmla="*/ 0 w 18"/>
              <a:gd name="T17" fmla="*/ 2147483647 h 21"/>
              <a:gd name="T18" fmla="*/ 2147483647 w 18"/>
              <a:gd name="T19" fmla="*/ 2147483647 h 21"/>
              <a:gd name="T20" fmla="*/ 2147483647 w 18"/>
              <a:gd name="T21" fmla="*/ 2147483647 h 21"/>
              <a:gd name="T22" fmla="*/ 2147483647 w 18"/>
              <a:gd name="T23" fmla="*/ 2147483647 h 21"/>
              <a:gd name="T24" fmla="*/ 2147483647 w 18"/>
              <a:gd name="T25" fmla="*/ 2147483647 h 21"/>
              <a:gd name="T26" fmla="*/ 2147483647 w 18"/>
              <a:gd name="T27" fmla="*/ 2147483647 h 21"/>
              <a:gd name="T28" fmla="*/ 2147483647 w 18"/>
              <a:gd name="T29" fmla="*/ 2147483647 h 21"/>
              <a:gd name="T30" fmla="*/ 2147483647 w 18"/>
              <a:gd name="T31" fmla="*/ 2147483647 h 21"/>
              <a:gd name="T32" fmla="*/ 2147483647 w 18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1"/>
              <a:gd name="T53" fmla="*/ 18 w 18"/>
              <a:gd name="T54" fmla="*/ 21 h 21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1">
                <a:moveTo>
                  <a:pt x="18" y="0"/>
                </a:moveTo>
                <a:lnTo>
                  <a:pt x="16" y="2"/>
                </a:lnTo>
                <a:lnTo>
                  <a:pt x="14" y="6"/>
                </a:lnTo>
                <a:lnTo>
                  <a:pt x="8" y="8"/>
                </a:lnTo>
                <a:lnTo>
                  <a:pt x="4" y="10"/>
                </a:lnTo>
                <a:lnTo>
                  <a:pt x="2" y="12"/>
                </a:lnTo>
                <a:lnTo>
                  <a:pt x="0" y="15"/>
                </a:lnTo>
                <a:lnTo>
                  <a:pt x="0" y="19"/>
                </a:lnTo>
                <a:lnTo>
                  <a:pt x="0" y="21"/>
                </a:lnTo>
                <a:lnTo>
                  <a:pt x="4" y="19"/>
                </a:lnTo>
                <a:lnTo>
                  <a:pt x="6" y="19"/>
                </a:lnTo>
                <a:lnTo>
                  <a:pt x="10" y="19"/>
                </a:lnTo>
                <a:lnTo>
                  <a:pt x="14" y="15"/>
                </a:lnTo>
                <a:lnTo>
                  <a:pt x="16" y="13"/>
                </a:ln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3" name="Freeform 279"/>
          <p:cNvSpPr/>
          <p:nvPr/>
        </p:nvSpPr>
        <p:spPr bwMode="auto">
          <a:xfrm>
            <a:off x="217488" y="6323013"/>
            <a:ext cx="25400" cy="36512"/>
          </a:xfrm>
          <a:custGeom>
            <a:gdLst>
              <a:gd name="T0" fmla="*/ 2147483647 w 16"/>
              <a:gd name="T1" fmla="*/ 0 h 23"/>
              <a:gd name="T2" fmla="*/ 2147483647 w 16"/>
              <a:gd name="T3" fmla="*/ 2147483647 h 23"/>
              <a:gd name="T4" fmla="*/ 2147483647 w 16"/>
              <a:gd name="T5" fmla="*/ 2147483647 h 23"/>
              <a:gd name="T6" fmla="*/ 2147483647 w 16"/>
              <a:gd name="T7" fmla="*/ 2147483647 h 23"/>
              <a:gd name="T8" fmla="*/ 2147483647 w 16"/>
              <a:gd name="T9" fmla="*/ 2147483647 h 23"/>
              <a:gd name="T10" fmla="*/ 2147483647 w 16"/>
              <a:gd name="T11" fmla="*/ 2147483647 h 23"/>
              <a:gd name="T12" fmla="*/ 0 w 16"/>
              <a:gd name="T13" fmla="*/ 2147483647 h 23"/>
              <a:gd name="T14" fmla="*/ 0 w 16"/>
              <a:gd name="T15" fmla="*/ 2147483647 h 23"/>
              <a:gd name="T16" fmla="*/ 2147483647 w 16"/>
              <a:gd name="T17" fmla="*/ 2147483647 h 23"/>
              <a:gd name="T18" fmla="*/ 2147483647 w 16"/>
              <a:gd name="T19" fmla="*/ 2147483647 h 23"/>
              <a:gd name="T20" fmla="*/ 2147483647 w 16"/>
              <a:gd name="T21" fmla="*/ 2147483647 h 23"/>
              <a:gd name="T22" fmla="*/ 2147483647 w 16"/>
              <a:gd name="T23" fmla="*/ 2147483647 h 23"/>
              <a:gd name="T24" fmla="*/ 2147483647 w 16"/>
              <a:gd name="T25" fmla="*/ 2147483647 h 23"/>
              <a:gd name="T26" fmla="*/ 2147483647 w 16"/>
              <a:gd name="T27" fmla="*/ 2147483647 h 23"/>
              <a:gd name="T28" fmla="*/ 2147483647 w 16"/>
              <a:gd name="T29" fmla="*/ 2147483647 h 23"/>
              <a:gd name="T30" fmla="*/ 2147483647 w 16"/>
              <a:gd name="T31" fmla="*/ 2147483647 h 23"/>
              <a:gd name="T32" fmla="*/ 2147483647 w 16"/>
              <a:gd name="T33" fmla="*/ 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"/>
              <a:gd name="T52" fmla="*/ 0 h 23"/>
              <a:gd name="T53" fmla="*/ 16 w 16"/>
              <a:gd name="T54" fmla="*/ 23 h 23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" h="23">
                <a:moveTo>
                  <a:pt x="16" y="0"/>
                </a:moveTo>
                <a:lnTo>
                  <a:pt x="14" y="4"/>
                </a:lnTo>
                <a:lnTo>
                  <a:pt x="10" y="6"/>
                </a:lnTo>
                <a:lnTo>
                  <a:pt x="6" y="7"/>
                </a:lnTo>
                <a:lnTo>
                  <a:pt x="4" y="9"/>
                </a:lnTo>
                <a:lnTo>
                  <a:pt x="2" y="11"/>
                </a:lnTo>
                <a:lnTo>
                  <a:pt x="0" y="15"/>
                </a:lnTo>
                <a:lnTo>
                  <a:pt x="0" y="23"/>
                </a:lnTo>
                <a:lnTo>
                  <a:pt x="2" y="23"/>
                </a:lnTo>
                <a:lnTo>
                  <a:pt x="4" y="21"/>
                </a:lnTo>
                <a:lnTo>
                  <a:pt x="6" y="19"/>
                </a:lnTo>
                <a:lnTo>
                  <a:pt x="10" y="17"/>
                </a:lnTo>
                <a:lnTo>
                  <a:pt x="12" y="15"/>
                </a:lnTo>
                <a:lnTo>
                  <a:pt x="14" y="13"/>
                </a:lnTo>
                <a:lnTo>
                  <a:pt x="14" y="11"/>
                </a:lnTo>
                <a:lnTo>
                  <a:pt x="16" y="6"/>
                </a:lnTo>
                <a:lnTo>
                  <a:pt x="16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4" name="Line 280"/>
          <p:cNvSpPr>
            <a:spLocks noChangeShapeType="1"/>
          </p:cNvSpPr>
          <p:nvPr/>
        </p:nvSpPr>
        <p:spPr bwMode="auto">
          <a:xfrm flipH="1">
            <a:off x="249238" y="6246813"/>
            <a:ext cx="3175" cy="100012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5" name="Line 281"/>
          <p:cNvSpPr>
            <a:spLocks noChangeShapeType="1"/>
          </p:cNvSpPr>
          <p:nvPr/>
        </p:nvSpPr>
        <p:spPr bwMode="auto">
          <a:xfrm>
            <a:off x="242888" y="6264275"/>
            <a:ext cx="1587" cy="58738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6" name="Line 282"/>
          <p:cNvSpPr>
            <a:spLocks noChangeShapeType="1"/>
          </p:cNvSpPr>
          <p:nvPr/>
        </p:nvSpPr>
        <p:spPr bwMode="auto">
          <a:xfrm flipH="1">
            <a:off x="252413" y="6276975"/>
            <a:ext cx="7937" cy="1524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7" name="Line 283"/>
          <p:cNvSpPr>
            <a:spLocks noChangeShapeType="1"/>
          </p:cNvSpPr>
          <p:nvPr/>
        </p:nvSpPr>
        <p:spPr bwMode="auto">
          <a:xfrm flipH="1">
            <a:off x="257175" y="6300788"/>
            <a:ext cx="12700" cy="1524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8" name="Line 284"/>
          <p:cNvSpPr>
            <a:spLocks noChangeShapeType="1"/>
          </p:cNvSpPr>
          <p:nvPr/>
        </p:nvSpPr>
        <p:spPr bwMode="auto">
          <a:xfrm flipH="1">
            <a:off x="266700" y="6326188"/>
            <a:ext cx="12700" cy="222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37019" name="Line 285"/>
          <p:cNvSpPr>
            <a:spLocks noChangeShapeType="1"/>
          </p:cNvSpPr>
          <p:nvPr/>
        </p:nvSpPr>
        <p:spPr bwMode="auto">
          <a:xfrm flipH="1">
            <a:off x="269875" y="6353175"/>
            <a:ext cx="15875" cy="277813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22257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занятия: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Питание растений фосфором и калием</a:t>
            </a:r>
          </a:p>
          <a:p>
            <a:pPr marL="0" indent="0">
              <a:buNone/>
            </a:pP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 превращение фосфора и калия в почве. </a:t>
            </a:r>
          </a:p>
          <a:p>
            <a:pPr marL="0" indent="0">
              <a:buNone/>
            </a:pP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Баланс фосфора и калия в земледелии. </a:t>
            </a:r>
          </a:p>
          <a:p>
            <a:pPr marL="0" indent="0">
              <a:buNone/>
            </a:pPr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методики определения содержания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растениях, почве, продукции растениеводства.</a:t>
            </a:r>
            <a:endParaRPr lang="ru-RU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3608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14729" r="38731" b="10625"/>
          <a:stretch>
            <a:fillRect/>
          </a:stretch>
        </p:blipFill>
        <p:spPr bwMode="auto">
          <a:xfrm>
            <a:off x="500063" y="428625"/>
            <a:ext cx="82153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5715000"/>
          <a:ext cx="8643937" cy="627063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29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6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79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334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98742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57175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подвижного фосфора, мг/кг почвы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оч. низкая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(менее 10)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повышенная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оч.высокая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(более 60)</a:t>
                      </a:r>
                    </a:p>
                  </a:txBody>
                  <a:tcPr marL="44335" marR="4433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09478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6108"/>
            <a:ext cx="7772400" cy="103482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Баланс калия в земледелии.</a:t>
            </a:r>
            <a:b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0" y="1071546"/>
            <a:ext cx="4464496" cy="563034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отличие от азота и фосфора калий сосредотачивается в нетоварной части урожая, что априори предполагает возврат его в почву с навозом, отходами растениеводческой продукции. Переоценка значения калия в балансе приводит к тому, что идет трансформация почв из группы с высоким содержанием в последующие, недооценка – приводит к обратному, о чем свидетельствует практика земледелия.</a:t>
            </a:r>
          </a:p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3929066"/>
            <a:ext cx="3786214" cy="2522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1071546"/>
            <a:ext cx="3643338" cy="27064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 spd="med">
    <p:wipe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31890" y="0"/>
            <a:ext cx="8893652" cy="33575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бессменном чистом пару калий, внесенный с удобрениями, закрепляется в почве, что обеспечивает его положительный баланс, а также достигается за счет микробиологической деятельности и других видов поглотительной способности почвы.</a:t>
            </a:r>
          </a:p>
        </p:txBody>
      </p:sp>
      <p:pic>
        <p:nvPicPr>
          <p:cNvPr id="4" name="Рисунок 3" descr="get_im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96" y="4149080"/>
            <a:ext cx="2604258" cy="240652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53025" y="4149080"/>
            <a:ext cx="2857553" cy="24288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49956" y="4149080"/>
            <a:ext cx="2857520" cy="24288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6" name="Таблица 3">
            <a:extLst>
              <a:ext uri="{FF2B5EF4-FFF2-40B4-BE49-F238E27FC236}">
                <a16:creationId xmlns="" xmlns:a16="http://schemas.microsoft.com/office/drawing/2014/main" id="{5FF207E2-9EA1-4B1F-9876-40442542C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54233"/>
              </p:ext>
            </p:extLst>
          </p:nvPr>
        </p:nvGraphicFramePr>
        <p:xfrm>
          <a:off x="1691680" y="2278649"/>
          <a:ext cx="576064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527">
                  <a:extLst>
                    <a:ext uri="{9D8B030D-6E8A-4147-A177-3AD203B41FA5}">
                      <a16:colId xmlns="" xmlns:a16="http://schemas.microsoft.com/office/drawing/2014/main" val="131120411"/>
                    </a:ext>
                  </a:extLst>
                </a:gridCol>
                <a:gridCol w="2825113">
                  <a:extLst>
                    <a:ext uri="{9D8B030D-6E8A-4147-A177-3AD203B41FA5}">
                      <a16:colId xmlns="" xmlns:a16="http://schemas.microsoft.com/office/drawing/2014/main" val="2405768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Зона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Интенсивность баланса, %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982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Крайне засушливая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30-40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661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Засушливая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522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Неустойчивого увлажнения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50-60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439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Достаточного увлажнения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60-70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964185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9EC3E1-77D1-4239-BB76-BF8E1F76E4CF}"/>
              </a:ext>
            </a:extLst>
          </p:cNvPr>
          <p:cNvSpPr/>
          <p:nvPr/>
        </p:nvSpPr>
        <p:spPr>
          <a:xfrm>
            <a:off x="2286000" y="1638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Баланс калия в Ставропольском крае по климатическим зонам</a:t>
            </a:r>
          </a:p>
        </p:txBody>
      </p:sp>
    </p:spTree>
  </p:cSld>
  <p:clrMapOvr>
    <a:masterClrMapping/>
  </p:clrMapOvr>
  <p:transition spd="med">
    <p:wipe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21F77A-3358-4E9E-90CB-A7DECDF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Современные методики определения содержания </a:t>
            </a:r>
            <a:r>
              <a:rPr lang="en-US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7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7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7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растениях, почве, продукции растениеводства.</a:t>
            </a:r>
            <a:br>
              <a:rPr lang="ru-RU" sz="5400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19539F-EB6D-4F44-BB18-E28261F5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3400" b="1" i="1"/>
          </a:p>
          <a:p>
            <a:pPr marL="0" indent="0" algn="ctr">
              <a:buNone/>
            </a:pPr>
            <a:r>
              <a:rPr lang="ru-RU" sz="3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СОДЕРЖАНИЯ ФОСФОРА В РАСТЕНИЯХ </a:t>
            </a:r>
          </a:p>
          <a:p>
            <a:pPr marL="0" indent="0">
              <a:buNone/>
            </a:pPr>
            <a:endParaRPr lang="ru-RU" sz="3800" b="1"/>
          </a:p>
          <a:p>
            <a:pPr marL="0" indent="0" algn="just">
              <a:buNone/>
            </a:pPr>
            <a:r>
              <a:rPr lang="ru-RU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анализа. </a:t>
            </a:r>
            <a:r>
              <a:rPr lang="ru-RU" sz="3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Фосфор является одним из наиболее дефицитных для растений элементом питания, потребность в котором проявляется с первых же дней роста и развития растения. Фосфор играет важную роль в жизни растений. Он входит в состав нуклеиновой кислоты, которая при соединении с белком дает нуклеопротеиды. Значительное количество фосфорной кислоты находится в растении также в виде фитина, фосфатидов и других органических веществ. Агрохимический контроль осуществляется наблюдением за выносом фосфора из почвы урожаями различных сельскохозяйственных культур путем анализа на содержание этого вещества. Кроме того, определение фосфора в кормах необходимо для расчета минерального питания животных. </a:t>
            </a:r>
          </a:p>
          <a:p>
            <a:pPr marL="0" indent="0" algn="just">
              <a:buNone/>
            </a:pPr>
            <a:endParaRPr lang="ru-RU" sz="3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метода. </a:t>
            </a:r>
            <a:r>
              <a:rPr lang="ru-RU" sz="3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определения фосфора основан на способности фосфорной кислоты давать голубое окрашивание с молибденовокислым аммонием в присутствии хлористого олова. Интенсивность окрашивания находится в прямой зависимости от содержания фосфора в растворе. </a:t>
            </a:r>
          </a:p>
          <a:p>
            <a:pPr marL="0" indent="0">
              <a:buNone/>
            </a:pPr>
            <a:endParaRPr lang="ru-RU" sz="3800" b="1"/>
          </a:p>
        </p:txBody>
      </p:sp>
    </p:spTree>
    <p:extLst>
      <p:ext uri="{BB962C8B-B14F-4D97-AF65-F5344CB8AC3E}">
        <p14:creationId xmlns:p14="http://schemas.microsoft.com/office/powerpoint/2010/main" val="128616514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1456AB-8235-42B8-9D11-83A61B630E2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760" y="137575"/>
            <a:ext cx="8892480" cy="6754028"/>
          </a:xfrm>
          <a:prstGeom prst="rect">
            <a:avLst/>
          </a:prstGeom>
          <a:blipFill>
            <a:blip r:embed="rId2"/>
            <a:stretch>
              <a:fillRect l="-617" t="-542" r="-617" b="-45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795214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18F908-7BF8-43E0-B2D2-EDFA15D5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i="1">
                <a:solidFill>
                  <a:srgbClr val="002060"/>
                </a:solidFill>
              </a:rPr>
              <a:t>ОПРЕДЕЛЕНИЕ СОДЕРЖАНИЯ КАЛИЯ В РАСТЕНИЯХ </a:t>
            </a:r>
          </a:p>
          <a:p>
            <a:pPr marL="0" indent="0" algn="ctr">
              <a:buNone/>
            </a:pPr>
            <a:endParaRPr lang="ru-RU" sz="2400" b="1" i="1"/>
          </a:p>
          <a:p>
            <a:pPr marL="0" indent="0" algn="just">
              <a:buNone/>
            </a:pPr>
            <a:r>
              <a:rPr 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метода. </a:t>
            </a:r>
            <a:r>
              <a:rPr lang="ru-RU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Калии определяют в растворе, полученном при озолении растительного материала, пламенно-фотометрически, используя светофильтры, пропускающие аналитические линии 766,5 и 769,9 нм.</a:t>
            </a:r>
            <a:r>
              <a:rPr 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3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3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анализа</a:t>
            </a:r>
            <a:r>
              <a:rPr lang="ru-RU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Калии определяют на пламенном фотометре в исходном растворе озолята без разбавления. Одновременно проводят холостой опыт. </a:t>
            </a:r>
            <a:r>
              <a:rPr 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3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калий, результат умножают на 0,829. Содержание </a:t>
            </a:r>
            <a:r>
              <a:rPr 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3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образцовых растворах указано ниже в таблице. </a:t>
            </a:r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endParaRPr lang="ru-RU" b="1" i="1"/>
          </a:p>
          <a:p>
            <a:pPr marL="0" indent="0" algn="just">
              <a:buNone/>
            </a:pPr>
            <a:r>
              <a:rPr lang="ru-RU" sz="2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Реактивы</a:t>
            </a:r>
          </a:p>
          <a:p>
            <a:pPr marL="0" indent="0" algn="just">
              <a:buNone/>
            </a:pPr>
            <a:r>
              <a:rPr lang="ru-RU" sz="2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Стандартный раствор: 4,393 г </a:t>
            </a:r>
            <a:r>
              <a:rPr lang="ru-RU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6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(ГОСТ 4198–65, х. ч.) растворяют в дистиллированной воде и доводят объем раствора до 1 л. В 1 мл запасного стандартного раствора содержится 1,5196 мг </a:t>
            </a:r>
            <a:r>
              <a:rPr lang="ru-RU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исходный раствор для приготовления шкалы образцовых растворов калия.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F4391D26-E6CB-4E82-AFF4-5E0A13D93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11862"/>
              </p:ext>
            </p:extLst>
          </p:nvPr>
        </p:nvGraphicFramePr>
        <p:xfrm>
          <a:off x="323528" y="2924944"/>
          <a:ext cx="8496946" cy="136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631">
                  <a:extLst>
                    <a:ext uri="{9D8B030D-6E8A-4147-A177-3AD203B41FA5}">
                      <a16:colId xmlns="" xmlns:a16="http://schemas.microsoft.com/office/drawing/2014/main" val="945346867"/>
                    </a:ext>
                  </a:extLst>
                </a:gridCol>
                <a:gridCol w="473960">
                  <a:extLst>
                    <a:ext uri="{9D8B030D-6E8A-4147-A177-3AD203B41FA5}">
                      <a16:colId xmlns="" xmlns:a16="http://schemas.microsoft.com/office/drawing/2014/main" val="1358147103"/>
                    </a:ext>
                  </a:extLst>
                </a:gridCol>
                <a:gridCol w="609377">
                  <a:extLst>
                    <a:ext uri="{9D8B030D-6E8A-4147-A177-3AD203B41FA5}">
                      <a16:colId xmlns="" xmlns:a16="http://schemas.microsoft.com/office/drawing/2014/main" val="4155040559"/>
                    </a:ext>
                  </a:extLst>
                </a:gridCol>
                <a:gridCol w="609377">
                  <a:extLst>
                    <a:ext uri="{9D8B030D-6E8A-4147-A177-3AD203B41FA5}">
                      <a16:colId xmlns="" xmlns:a16="http://schemas.microsoft.com/office/drawing/2014/main" val="113263688"/>
                    </a:ext>
                  </a:extLst>
                </a:gridCol>
                <a:gridCol w="677086">
                  <a:extLst>
                    <a:ext uri="{9D8B030D-6E8A-4147-A177-3AD203B41FA5}">
                      <a16:colId xmlns="" xmlns:a16="http://schemas.microsoft.com/office/drawing/2014/main" val="2674245007"/>
                    </a:ext>
                  </a:extLst>
                </a:gridCol>
                <a:gridCol w="609377">
                  <a:extLst>
                    <a:ext uri="{9D8B030D-6E8A-4147-A177-3AD203B41FA5}">
                      <a16:colId xmlns="" xmlns:a16="http://schemas.microsoft.com/office/drawing/2014/main" val="2529501835"/>
                    </a:ext>
                  </a:extLst>
                </a:gridCol>
                <a:gridCol w="609377">
                  <a:extLst>
                    <a:ext uri="{9D8B030D-6E8A-4147-A177-3AD203B41FA5}">
                      <a16:colId xmlns="" xmlns:a16="http://schemas.microsoft.com/office/drawing/2014/main" val="3432023029"/>
                    </a:ext>
                  </a:extLst>
                </a:gridCol>
                <a:gridCol w="609377">
                  <a:extLst>
                    <a:ext uri="{9D8B030D-6E8A-4147-A177-3AD203B41FA5}">
                      <a16:colId xmlns="" xmlns:a16="http://schemas.microsoft.com/office/drawing/2014/main" val="1672973553"/>
                    </a:ext>
                  </a:extLst>
                </a:gridCol>
                <a:gridCol w="783384">
                  <a:extLst>
                    <a:ext uri="{9D8B030D-6E8A-4147-A177-3AD203B41FA5}">
                      <a16:colId xmlns="" xmlns:a16="http://schemas.microsoft.com/office/drawing/2014/main" val="1681186178"/>
                    </a:ext>
                  </a:extLst>
                </a:gridCol>
              </a:tblGrid>
              <a:tr h="391953">
                <a:tc>
                  <a:txBody>
                    <a:bodyPr/>
                    <a:lstStyle/>
                    <a:p>
                      <a:r>
                        <a:rPr lang="ru-RU"/>
                        <a:t>Номер колбы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537059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/>
                        <a:t>Объем стандартного раствора,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6734383"/>
                  </a:ext>
                </a:extLst>
              </a:tr>
              <a:tr h="542933">
                <a:tc>
                  <a:txBody>
                    <a:bodyPr/>
                    <a:lstStyle/>
                    <a:p>
                      <a:r>
                        <a:rPr lang="ru-RU"/>
                        <a:t>Содержание </a:t>
                      </a:r>
                      <a:r>
                        <a:rPr lang="ru-RU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800" b="0" i="0" u="none" strike="noStrike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, мг/100 мл</a:t>
                      </a:r>
                      <a:endParaRPr lang="ru-RU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4,86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4397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95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9D746D-7142-4893-9604-371AD85B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287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>
                <a:solidFill>
                  <a:srgbClr val="002060"/>
                </a:solidFill>
              </a:rPr>
              <a:t>ОПРЕДЕЛЕНИЕ СОДЕРЖАНИЯ ПОДВИЖНОГО ФОСФОРА В КАРБОНАТНЫХ ПОЧВАХ ПО МЕТОДУ Б.П. МАЧИГИНА 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54D601F-4004-4B8D-83DF-E106B514C89A}"/>
              </a:ext>
            </a:extLst>
          </p:cNvPr>
          <p:cNvSpPr/>
          <p:nvPr/>
        </p:nvSpPr>
        <p:spPr>
          <a:xfrm>
            <a:off x="251520" y="857931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Значение анализа.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Различные формы фосфора неодинаково доступны для питания растений, наиболее доступны одно и двухзамещенные фосфаты. Менее усвояемы фосфаты полуторных окислов и трехкальциевый фосфат. Фосфор, входящий в органические соединения, также малодоступен для растений. Исследование почв на содержание в них доступного для растений фосфора и калия позволяет выявить степень нуждаемости их в фосфорных и калийных удобрениях. Определение доступного для растений фосфора и калия выполняют в одной вытяжке. Существующие методы определения подвижного фосфора и калия в почве еще нельзя считать совершенными: все они дают лишь условные показания. Тем не менее, для удовлетворения практических запросов сельского хозяйства их можно успешно использовать. </a:t>
            </a:r>
          </a:p>
          <a:p>
            <a:pPr algn="just"/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Принцип метода.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Метод основан на извлечении подвижных форм фосфора и калия из почвы 1%-ным раствором углекислого аммония при соотношении почвы и раствора 1:20 с последующим определением фосфора в виде молибденовой сини на фотоэлектроколориметре и калия на пламенном фотометре. </a:t>
            </a:r>
            <a:endParaRPr 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7135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24ACB2-2075-446C-8885-A68ACBCCF88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020" y="98287"/>
            <a:ext cx="8783960" cy="6098593"/>
          </a:xfrm>
          <a:prstGeom prst="rect">
            <a:avLst/>
          </a:prstGeom>
          <a:blipFill>
            <a:blip r:embed="rId2"/>
            <a:stretch>
              <a:fillRect l="-208" t="-200" r="-278" b="-10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564850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946E08-CB82-4223-AD69-B6C81D730191}"/>
              </a:ext>
            </a:extLst>
          </p:cNvPr>
          <p:cNvSpPr/>
          <p:nvPr/>
        </p:nvSpPr>
        <p:spPr>
          <a:xfrm>
            <a:off x="0" y="18729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ОПРЕДЕЛЕНИЕ СОДЕРЖАНИЯ ОБМЕННОГО КАЛИЯ В ПОЧВЕ В 1 %-НОЙ УГЛЕАММОНИЙНОЙ ВЫТЯЖКЕ С ЗАВЕРШЕНИЕМ НА ПЛАМЕННОМ ФОТОМЕТРЕ 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B4D6290-F57A-4E5D-BCA3-A85DDBD57945}"/>
              </a:ext>
            </a:extLst>
          </p:cNvPr>
          <p:cNvSpPr/>
          <p:nvPr/>
        </p:nvSpPr>
        <p:spPr>
          <a:xfrm>
            <a:off x="102704" y="1074509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Значение анализа.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Основную роль в питании растений играет водорастворимый и обменный калий. О степени обеспеченности почвы элементом судят по содержанию в ней этих форм элемента. Обменный калий извлекают из почвы солевыми вытяжками, вытесняя калий ионом аммония. В углеаммонийную вытяжку переходят и водорастворимые соединения. Поскольку водорастворимых соединений калия в почве мало - они большого значения в питании растений не имеют. </a:t>
            </a: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</a:rPr>
              <a:t>Определение подвижных соединений калия по методу Мачигина в модификации ЦИНАО (ГОСТ26205) </a:t>
            </a:r>
          </a:p>
          <a:p>
            <a:pPr algn="just"/>
            <a:endParaRPr lang="ru-RU" sz="2000" b="1" i="1">
              <a:solidFill>
                <a:srgbClr val="002060"/>
              </a:solidFill>
              <a:latin typeface="Times New Roman" pitchFamily="18" charset="0"/>
            </a:endParaRPr>
          </a:p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Принцип метода.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Метод основан на извлечении подвижных соединений калия из почвы раствором углекислого аммония концентрации 10 г/дм3 при отношении почвы к раствору 1:20 и последующем определении калия – на пламенном фотометре. Стандарт устанавливает метод определения подвижных соединений калия в сероземах, серо-бурых, бурых, каштановых, черноземах и других почвах пустынной, полупустынной, сухостепной и степной зон, карбонатных почвах других зон. Стандарт не распространяется на почвенные горизонты, содержащие гипс. </a:t>
            </a:r>
            <a:endParaRPr 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097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2990049-D334-4589-AF9F-BFF1FFB0CDED}"/>
              </a:ext>
            </a:extLst>
          </p:cNvPr>
          <p:cNvSpPr/>
          <p:nvPr/>
        </p:nvSpPr>
        <p:spPr>
          <a:xfrm>
            <a:off x="35496" y="188640"/>
            <a:ext cx="9073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Ход анализа.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Пробы почвы массой (5,0 ± 0,1) г помещают в конические колбы и приливают по 100 см3 раствора углекислого аммония концентрации 10 г/дм3. Почву с раствором перемешивают в течение 5 мин и оставляют на 18-20 ч при температуре (25 ± 2)°С. Затем суспензии взбалтывают вручную и фильтруют через бумажные фильтры. Калий определяют на пламенном фотометре, используя светофильтр с максимумом пропускания в области 766-770 нм. 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Подведение итогов занятия: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сравнивая полученные в агрохимическом анализе данные с группировкой почв (табл. 9), определяется обеспеченность почвы обменным калием и рассчитывается его количество (кг) на 1 гектаре.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Группировка почв по содержанию обменного калия</a:t>
            </a:r>
          </a:p>
          <a:p>
            <a:pPr algn="ctr"/>
            <a:endParaRPr lang="ru-RU" b="1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ED1025D3-4D02-4202-90AC-FB342752A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52063"/>
              </p:ext>
            </p:extLst>
          </p:nvPr>
        </p:nvGraphicFramePr>
        <p:xfrm>
          <a:off x="107503" y="3068960"/>
          <a:ext cx="892899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="" xmlns:a16="http://schemas.microsoft.com/office/drawing/2014/main" val="2771237484"/>
                    </a:ext>
                  </a:extLst>
                </a:gridCol>
                <a:gridCol w="2976331">
                  <a:extLst>
                    <a:ext uri="{9D8B030D-6E8A-4147-A177-3AD203B41FA5}">
                      <a16:colId xmlns="" xmlns:a16="http://schemas.microsoft.com/office/drawing/2014/main" val="1910188060"/>
                    </a:ext>
                  </a:extLst>
                </a:gridCol>
                <a:gridCol w="2976331">
                  <a:extLst>
                    <a:ext uri="{9D8B030D-6E8A-4147-A177-3AD203B41FA5}">
                      <a16:colId xmlns="" xmlns:a16="http://schemas.microsoft.com/office/drawing/2014/main" val="2740491226"/>
                    </a:ext>
                  </a:extLst>
                </a:gridCol>
              </a:tblGrid>
              <a:tr h="157728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Обеспеченность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Содержание К2О, мг/кг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4829811"/>
                  </a:ext>
                </a:extLst>
              </a:tr>
              <a:tr h="157728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Очень низкая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Менее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2305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101-200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5645877"/>
                  </a:ext>
                </a:extLst>
              </a:tr>
              <a:tr h="185152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201-300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6977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Повышенная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301-400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0069221"/>
                  </a:ext>
                </a:extLst>
              </a:tr>
              <a:tr h="140568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401-600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340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Очень 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Более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406977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BFFF186-DC06-4B18-9D9A-28DA7277CC18}"/>
              </a:ext>
            </a:extLst>
          </p:cNvPr>
          <p:cNvSpPr/>
          <p:nvPr/>
        </p:nvSpPr>
        <p:spPr>
          <a:xfrm>
            <a:off x="143980" y="5174656"/>
            <a:ext cx="8928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Раствор углекислого аммония концентрации 10 г/дм</a:t>
            </a:r>
            <a:r>
              <a:rPr lang="ru-RU" sz="1050" baseline="30000">
                <a:solidFill>
                  <a:srgbClr val="002060"/>
                </a:solidFill>
                <a:latin typeface="Times New Roman" pitchFamily="18" charset="0"/>
              </a:rPr>
              <a:t>3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с рН 9,0.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2. Раствор с концентрацией Р</a:t>
            </a:r>
            <a:r>
              <a:rPr lang="ru-RU" sz="1050" baseline="3000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ru-RU" baseline="30000">
                <a:solidFill>
                  <a:srgbClr val="002060"/>
                </a:solidFill>
                <a:latin typeface="Times New Roman" pitchFamily="18" charset="0"/>
              </a:rPr>
              <a:t>5 3 233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О0,1 г/дми КО 0,5 г/дм: (0,192 ± 0,001) г однозамещенного фосфата калия и (0,686 ± 0.001) г хлористого калия помещают в мерную колбу на 1 дми растворяют в экстрагирующем растворе, доводя объем до метки.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Раствор хранят не более 3 месяцев. </a:t>
            </a: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6951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8577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Питание растений фосфором.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2857520"/>
          </a:xfrm>
        </p:spPr>
        <p:txBody>
          <a:bodyPr>
            <a:normAutofit fontScale="55000" lnSpcReduction="20000"/>
          </a:bodyPr>
          <a:lstStyle/>
          <a:p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Фосфор выполняет энергетическую и конституционную функции в растениях и других организмах. Входит в состав фосфорорганических соединений, среди которых наибольшее значение имеют АТФ и нуклеиновые кислоты, участвующие практически во всех биохимических процессах энергетического обмена в клетке, передаче наследственной информации, синтезе ферментов, белков, углеводов и других веществ. Макроэргические связи АТФ являются главным акцептором энергии, образующейся при фотосинтезе и в процессе дыхания клетки, а также основным поставщиком энергии, необходимой для осуществления синтеза белков, жиров, углеводов и активного поступления элементов питания в растения. Важная роль фосфора в составе фосфатидов — образование липидных цитоплазматических мембран, контролирующих поступление питательных веществ в растения.</a:t>
            </a:r>
          </a:p>
          <a:p>
            <a:pPr algn="ctr">
              <a:buNone/>
            </a:pPr>
            <a:endParaRPr lang="ru-RU"/>
          </a:p>
        </p:txBody>
      </p:sp>
      <p:pic>
        <p:nvPicPr>
          <p:cNvPr id="1028" name="Picture 4" descr="https://ds02.infourok.ru/uploads/ex/0404/0003fba3-76132bb7/3/img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3000372"/>
            <a:ext cx="6357982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FBB92A-5423-4D1B-9EA9-D9D94D97C689}"/>
              </a:ext>
            </a:extLst>
          </p:cNvPr>
          <p:cNvSpPr/>
          <p:nvPr/>
        </p:nvSpPr>
        <p:spPr>
          <a:xfrm>
            <a:off x="359532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Для настройки и калибровки пламенного фотометра готовят серию растворов сравнения: в мерные колбы на 250 см</a:t>
            </a:r>
            <a:r>
              <a:rPr lang="ru-RU" sz="1050" baseline="30000">
                <a:solidFill>
                  <a:srgbClr val="002060"/>
                </a:solidFill>
                <a:latin typeface="Times New Roman" pitchFamily="18" charset="0"/>
              </a:rPr>
              <a:t>3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помещают указанные в таблице объемы раствора, приготовленного по пункту. Объемы растворов доводят до метки экстрагирующим раствором.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Растворы сравнения хранят не более 15 дней. </a:t>
            </a:r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71A388DA-E9EA-445E-8686-5F760AD5A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16127"/>
              </p:ext>
            </p:extLst>
          </p:nvPr>
        </p:nvGraphicFramePr>
        <p:xfrm>
          <a:off x="143505" y="1700808"/>
          <a:ext cx="8856989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417831463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687958499"/>
                    </a:ext>
                  </a:extLst>
                </a:gridCol>
                <a:gridCol w="900103">
                  <a:extLst>
                    <a:ext uri="{9D8B030D-6E8A-4147-A177-3AD203B41FA5}">
                      <a16:colId xmlns="" xmlns:a16="http://schemas.microsoft.com/office/drawing/2014/main" val="3782769635"/>
                    </a:ext>
                  </a:extLst>
                </a:gridCol>
                <a:gridCol w="828685">
                  <a:extLst>
                    <a:ext uri="{9D8B030D-6E8A-4147-A177-3AD203B41FA5}">
                      <a16:colId xmlns="" xmlns:a16="http://schemas.microsoft.com/office/drawing/2014/main" val="3186846034"/>
                    </a:ext>
                  </a:extLst>
                </a:gridCol>
                <a:gridCol w="899507">
                  <a:extLst>
                    <a:ext uri="{9D8B030D-6E8A-4147-A177-3AD203B41FA5}">
                      <a16:colId xmlns="" xmlns:a16="http://schemas.microsoft.com/office/drawing/2014/main" val="764120047"/>
                    </a:ext>
                  </a:extLst>
                </a:gridCol>
                <a:gridCol w="857251">
                  <a:extLst>
                    <a:ext uri="{9D8B030D-6E8A-4147-A177-3AD203B41FA5}">
                      <a16:colId xmlns="" xmlns:a16="http://schemas.microsoft.com/office/drawing/2014/main" val="3541739236"/>
                    </a:ext>
                  </a:extLst>
                </a:gridCol>
                <a:gridCol w="798933">
                  <a:extLst>
                    <a:ext uri="{9D8B030D-6E8A-4147-A177-3AD203B41FA5}">
                      <a16:colId xmlns="" xmlns:a16="http://schemas.microsoft.com/office/drawing/2014/main" val="5380589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579920852"/>
                    </a:ext>
                  </a:extLst>
                </a:gridCol>
                <a:gridCol w="1044118">
                  <a:extLst>
                    <a:ext uri="{9D8B030D-6E8A-4147-A177-3AD203B41FA5}">
                      <a16:colId xmlns="" xmlns:a16="http://schemas.microsoft.com/office/drawing/2014/main" val="37507354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/>
                        <a:t>Характеристика раствора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/>
                        <a:t>Номер раствора сравнения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0973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2082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Объем раствора, приготовленного по пункту 2, см3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0907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Концентрация К2О в растворах сравнения, г/дм3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9641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Массовая доля К2О в почве, млн-1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1214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19264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C19FFC-4288-4112-8C85-299175D28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536" y="1916832"/>
            <a:ext cx="9793088" cy="1944215"/>
          </a:xfrm>
        </p:spPr>
        <p:txBody>
          <a:bodyPr>
            <a:normAutofit/>
          </a:bodyPr>
          <a:lstStyle/>
          <a:p>
            <a:r>
              <a:rPr lang="ru-RU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0180880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User\Desktop\slide_6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Агрохимия\Desktop\superfosfat-1024x76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260648"/>
            <a:ext cx="3744416" cy="259228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057" y="260648"/>
            <a:ext cx="3672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573016"/>
            <a:ext cx="37444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fosfornye-mineralnye-udobreniya-pretsipit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3" y="3573016"/>
            <a:ext cx="37644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332" y="2636912"/>
            <a:ext cx="3898776" cy="792088"/>
          </a:xfrm>
        </p:spPr>
        <p:txBody>
          <a:bodyPr>
            <a:norm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Простой суперфосфат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2181" y="2932791"/>
            <a:ext cx="361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Двойной суперфосфат</a:t>
            </a:r>
            <a:endParaRPr lang="ru-RU" sz="280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329660"/>
            <a:ext cx="334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Фосфоритная мука</a:t>
            </a:r>
            <a:endParaRPr lang="ru-RU" sz="280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6309320"/>
            <a:ext cx="2406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Преципитат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6781293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2802-626E-4FE8-9663-A5A27D0142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6632"/>
            <a:ext cx="8435280" cy="4525963"/>
          </a:xfrm>
          <a:blipFill>
            <a:blip r:embed="rId2"/>
            <a:stretch>
              <a:fillRect l="-1806" t="-1884" r="-1806" b="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5" name="Рисунок 4" descr="Изображение выглядит как внешний, трава, поле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A157B73-EF57-46C7-8B95-DFBF49B0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5652120" cy="31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480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22" y="1"/>
            <a:ext cx="9001156" cy="413385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Недостаточная обеспеченность растений фосфором в первые 12-15 дней после появления всходов негативно сказывается на росте и развитии растений в течение всего периода вегетации, а следовательно, и на урожайности, даже если в дальнейшем растения были хорошо обеспечены фосфором. </a:t>
            </a:r>
          </a:p>
          <a:p>
            <a:pPr marL="0" indent="0" algn="just"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количество фосфора растения потребляют в первые фазы роста и развития, создавая его определенные запасы. В дальнейшем он легко реутилизируется. </a:t>
            </a:r>
          </a:p>
          <a:p>
            <a:endParaRPr lang="ru-RU"/>
          </a:p>
          <a:p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Критический период – </a:t>
            </a:r>
          </a:p>
          <a:p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Период максимального поглощения – 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Фосфорное голодание в этот период приводит к нарушению обмена веществ в растениях и снижению их продуктивности.</a:t>
            </a:r>
          </a:p>
          <a:p>
            <a:pPr marL="0" indent="0">
              <a:buNone/>
            </a:pPr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5D60A0-CBBE-490C-B1A0-01D0D3C5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05064"/>
            <a:ext cx="6810375" cy="27241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001124" cy="2357430"/>
          </a:xfrm>
        </p:spPr>
        <p:txBody>
          <a:bodyPr>
            <a:no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Недостаток фосфора в растениях усиливается при низких температурах. Только обильное фосфорное питание выводит растения из стресса низких температур (+10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С), но не решает судьбу урожая в целом.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Фосфор поглощается всеми органами растения преимущественно днем, но внекорневыми подкормками растений фосфором нельзя заменить корневое питание, как главное.</a:t>
            </a:r>
          </a:p>
          <a:p>
            <a:endParaRPr lang="ru-RU" sz="2800"/>
          </a:p>
        </p:txBody>
      </p:sp>
      <p:pic>
        <p:nvPicPr>
          <p:cNvPr id="5" name="Рисунок 4" descr="0028-028-Nedostatok-fosf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876">
            <a:off x="-31377" y="1998046"/>
            <a:ext cx="2521045" cy="231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edostatok_fosf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000240"/>
            <a:ext cx="2012163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 descr="C:\Users\Агрохимия\Desktop\фосфор\fe151ccb929b6541ad77dc781996e67f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2000240"/>
            <a:ext cx="2071702" cy="1857364"/>
          </a:xfrm>
          <a:prstGeom prst="rect">
            <a:avLst/>
          </a:prstGeom>
          <a:noFill/>
        </p:spPr>
      </p:pic>
      <p:pic>
        <p:nvPicPr>
          <p:cNvPr id="7" name="Рисунок 6" descr="C:\Users\Агрохимия\Desktop\фосфор\img16.jpg"/>
          <p:cNvPicPr/>
          <p:nvPr/>
        </p:nvPicPr>
        <p:blipFill>
          <a:blip r:embed="rId5"/>
          <a:srcRect b="14245"/>
          <a:stretch>
            <a:fillRect/>
          </a:stretch>
        </p:blipFill>
        <p:spPr bwMode="auto">
          <a:xfrm rot="694196">
            <a:off x="6442533" y="2139372"/>
            <a:ext cx="2643137" cy="24052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C:\Users\Агрохимия\Desktop\фосфор\450731d63e9d72e71522df6420598529.jpg"/>
          <p:cNvPicPr/>
          <p:nvPr/>
        </p:nvPicPr>
        <p:blipFill>
          <a:blip r:embed="rId6"/>
          <a:srcRect t="15686"/>
          <a:stretch>
            <a:fillRect/>
          </a:stretch>
        </p:blipFill>
        <p:spPr bwMode="auto">
          <a:xfrm>
            <a:off x="1785918" y="4143380"/>
            <a:ext cx="5072098" cy="27146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ipe dir="r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30F40D-390C-4CED-B633-F1035DD3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44" y="65889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Питание растений калием</a:t>
            </a:r>
            <a:endParaRPr lang="ru-RU"/>
          </a:p>
        </p:txBody>
      </p:sp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0C57CCEB-1E45-4852-BF96-E887A63F3BEB}"/>
              </a:ext>
            </a:extLst>
          </p:cNvPr>
          <p:cNvSpPr txBox="1"/>
          <p:nvPr/>
        </p:nvSpPr>
        <p:spPr>
          <a:xfrm>
            <a:off x="3628719" y="1208889"/>
            <a:ext cx="5229204" cy="5429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Содержание этого элемента в растениях колеблется в пределах 0,5-3,5% сухой массы.</a:t>
            </a:r>
          </a:p>
          <a:p>
            <a:pPr algn="just"/>
            <a:r>
              <a:rPr 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растении обнаруживается в ионной форме и сосредотачивается главным образом в клеточном соке.</a:t>
            </a:r>
          </a:p>
          <a:p>
            <a:pPr algn="just"/>
            <a:r>
              <a:rPr 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Калий поглощается корнями в виде К+ и остается в растении как свободный заряженный ион, образуя лишь слабые связи с  веществами клеток, выполняет функции противоиона для нейтрализации отрицательных зарядов как неорганических анионов, так и клеточных полиэлектролитов, а также создает ионную асимметрию и разность электрических потенциалов между клеткой и средой – возможна транспортная функция.</a:t>
            </a:r>
          </a:p>
          <a:p>
            <a:pPr algn="just"/>
            <a:r>
              <a:rPr 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Примерно 79% элемента в виде ионов находится в клеточном соке, 20% - в цитоплазме и лишь 1% - в необменно-поглощенном состоянии коллоидами клетки.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5" name="Рисунок 4" descr="калий.jpg">
            <a:extLst>
              <a:ext uri="{FF2B5EF4-FFF2-40B4-BE49-F238E27FC236}">
                <a16:creationId xmlns="" xmlns:a16="http://schemas.microsoft.com/office/drawing/2014/main" id="{5DA5FF9C-C6D7-4FBF-9020-906CFA4F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24744"/>
            <a:ext cx="3357586" cy="53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889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EC1DABFC-46B6-463A-BA89-AAB9CD7D869F}"/>
              </a:ext>
            </a:extLst>
          </p:cNvPr>
          <p:cNvSpPr txBox="1"/>
          <p:nvPr/>
        </p:nvSpPr>
        <p:spPr>
          <a:xfrm>
            <a:off x="2123729" y="1052736"/>
            <a:ext cx="4918240" cy="55195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/>
              <a:t>     </a:t>
            </a:r>
            <a:r>
              <a:rPr lang="ru-RU">
                <a:solidFill>
                  <a:srgbClr val="FFFF00"/>
                </a:solidFill>
              </a:rPr>
              <a:t>  </a:t>
            </a:r>
            <a:r>
              <a:rPr lang="ru-RU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Критический период в потребности калия приходится на ранние стадии роста и развития растений. Наибольшее же его количество поглощается в период интенсивного нарастания вегетативной массы. </a:t>
            </a:r>
          </a:p>
          <a:p>
            <a:pPr algn="just">
              <a:buNone/>
            </a:pPr>
            <a:r>
              <a:rPr lang="ru-RU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Интенсивное накопление углеводов в растениях при достаточном калийном питании повышает качество урожая. Одновременно с улучшением качества продукции растениеводства повышается устойчивость растений к слабым заморозкам. </a:t>
            </a:r>
          </a:p>
          <a:p>
            <a:pPr algn="just">
              <a:buFont typeface="Arial" pitchFamily="34" charset="0"/>
              <a:buNone/>
            </a:pPr>
            <a:r>
              <a:rPr lang="ru-RU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Растение потребляет калия значительно больше, чем фосфора и незначительно меньше, чем азота. </a:t>
            </a:r>
          </a:p>
        </p:txBody>
      </p:sp>
      <p:pic>
        <p:nvPicPr>
          <p:cNvPr id="6" name="Рисунок 5" descr="1e95_cf36.jpg">
            <a:extLst>
              <a:ext uri="{FF2B5EF4-FFF2-40B4-BE49-F238E27FC236}">
                <a16:creationId xmlns="" xmlns:a16="http://schemas.microsoft.com/office/drawing/2014/main" id="{20843A27-3361-4C30-B7D3-E1AAEA91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5722">
            <a:off x="20650" y="287554"/>
            <a:ext cx="2207189" cy="200026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88BA25C-B158-461D-9C1F-44A61112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321061">
            <a:off x="21651" y="2500301"/>
            <a:ext cx="2381247" cy="17859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66D2094F-9D89-4E35-BBC2-D540148C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902" y="4813904"/>
            <a:ext cx="2379853" cy="17811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F760D721-F4A1-4ADE-A14F-3E203ECA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1270667">
            <a:off x="7144546" y="235078"/>
            <a:ext cx="2000264" cy="15001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EC2EC6C6-81F4-495B-8596-40968346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199410">
            <a:off x="7121080" y="2048608"/>
            <a:ext cx="2002962" cy="22145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A511AF3B-D082-460D-81C6-1ACAB7F6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11734" y="4484291"/>
            <a:ext cx="1757364" cy="22749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AE706C-0283-4F04-938E-A27C76CD12FB}"/>
              </a:ext>
            </a:extLst>
          </p:cNvPr>
          <p:cNvSpPr/>
          <p:nvPr/>
        </p:nvSpPr>
        <p:spPr>
          <a:xfrm>
            <a:off x="2469969" y="4186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Критический период – </a:t>
            </a:r>
          </a:p>
          <a:p>
            <a:r>
              <a:rPr lang="ru-RU" b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Период максимального поглощения –</a:t>
            </a:r>
          </a:p>
        </p:txBody>
      </p:sp>
    </p:spTree>
    <p:extLst>
      <p:ext uri="{BB962C8B-B14F-4D97-AF65-F5344CB8AC3E}">
        <p14:creationId xmlns:p14="http://schemas.microsoft.com/office/powerpoint/2010/main" val="93764230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Изображение выглядит как растение, зеленый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756D1D8-5CF7-4AFD-814E-5C4DB2B6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7" r="27765" b="-3"/>
          <a:stretch>
            <a:fillRect/>
          </a:stretch>
        </p:blipFill>
        <p:spPr>
          <a:xfrm>
            <a:off x="323528" y="836712"/>
            <a:ext cx="4038600" cy="4525963"/>
          </a:xfrm>
          <a:prstGeom prst="rect">
            <a:avLst/>
          </a:prstGeom>
          <a:noFill/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BAAFEDD3-911D-4DCC-9A15-DF5DB3AEDF71}"/>
              </a:ext>
            </a:extLst>
          </p:cNvPr>
          <p:cNvSpPr txBox="1"/>
          <p:nvPr/>
        </p:nvSpPr>
        <p:spPr>
          <a:xfrm>
            <a:off x="4362128" y="116632"/>
            <a:ext cx="4674368" cy="6741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Внешние признаки калийного голодания проявляются сначала в пожелтении, затем побурении краев листьев и обнаруживаются у растений, когда содержание калия в них уменьшается в 3-5 раз, по сравнению с нормально развитыми.</a:t>
            </a:r>
          </a:p>
          <a:p>
            <a:pPr algn="just">
              <a:lnSpc>
                <a:spcPct val="90000"/>
              </a:lnSpc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Недостаток калия затягивает развитие культур и их созревание. при оптимальном питании этим элементом изменяется анатомическое строение растений. Так, у злаков увеличивается доля склереихимы в составе клеточных стенок соломины и толщина эпидермиса, что делает её более прочной. Это уменьшает опасность полегания хлебных злаков.</a:t>
            </a:r>
          </a:p>
          <a:p>
            <a:pPr>
              <a:lnSpc>
                <a:spcPct val="90000"/>
              </a:lnSpc>
            </a:pP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2378744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118</Paragraphs>
  <Slides>33</Slides>
  <Notes>1</Notes>
  <TotalTime>1154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4">
      <vt:lpstr>Тема Office</vt:lpstr>
      <vt:lpstr>ПРОБЛЕМЫ ФОСФОРА И КАЛИЯ В СОВРЕМЕННОМ ЗЕМЛЕДЕЛИИ.</vt:lpstr>
      <vt:lpstr>План занятия:</vt:lpstr>
      <vt:lpstr>1. Питание растений фосфором.</vt:lpstr>
      <vt:lpstr>Slide 4</vt:lpstr>
      <vt:lpstr>Slide 5</vt:lpstr>
      <vt:lpstr>Slide 6</vt:lpstr>
      <vt:lpstr>Питание растений калием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3. Баланс фосфора в земледелии.</vt:lpstr>
      <vt:lpstr>Slide 17</vt:lpstr>
      <vt:lpstr>Slide 18</vt:lpstr>
      <vt:lpstr>Slide 19</vt:lpstr>
      <vt:lpstr>Slide 20</vt:lpstr>
      <vt:lpstr> Баланс калия в земледелии.</vt:lpstr>
      <vt:lpstr>Slide 22</vt:lpstr>
      <vt:lpstr>4. Современные методики определения содержания P2O5 и K2O в растениях, почве, продукции растениеводства.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Спасибо за внимание!</vt:lpstr>
      <vt:lpstr>Slide 32</vt:lpstr>
      <vt:lpstr>Простой суперфосфат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ПРОБЛЕМЫ ФОСФОРА И КАЛИЯ В СОВРЕМЕННОМ ЗЕМЛЕДЕЛИИ.</dc:title>
  <dc:creator>Anna Abdurashimova</dc:creator>
  <cp:lastModifiedBy>Декан</cp:lastModifiedBy>
  <cp:revision>33</cp:revision>
  <dcterms:created xsi:type="dcterms:W3CDTF">2020-04-21T08:36:37Z</dcterms:created>
  <dcterms:modified xsi:type="dcterms:W3CDTF">2020-05-03T11:34:20Z</dcterms:modified>
</cp:coreProperties>
</file>